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62" r:id="rId14"/>
    <p:sldId id="264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EE993-21FA-4751-8D66-2479A348A2EB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E0E850-AB4D-423E-80AC-7E700AA3DAAA}">
      <dgm:prSet/>
      <dgm:spPr/>
      <dgm:t>
        <a:bodyPr/>
        <a:lstStyle/>
        <a:p>
          <a:r>
            <a:rPr lang="ru-RU" b="1" dirty="0"/>
            <a:t>1 модуль: «Конвенция о правах ребенка глазами ребенка»</a:t>
          </a:r>
          <a:br>
            <a:rPr lang="ru-RU" b="1" dirty="0"/>
          </a:br>
          <a:r>
            <a:rPr lang="ru-RU" b="1" dirty="0"/>
            <a:t>(3-4 года)</a:t>
          </a:r>
          <a:endParaRPr lang="ru-RU" dirty="0"/>
        </a:p>
      </dgm:t>
    </dgm:pt>
    <dgm:pt modelId="{9FEE65E2-E30C-4BE9-B344-BB48448D9C12}" type="parTrans" cxnId="{F2E9D3A2-34EE-4F0B-9B69-D27B5A9A8B9E}">
      <dgm:prSet/>
      <dgm:spPr/>
      <dgm:t>
        <a:bodyPr/>
        <a:lstStyle/>
        <a:p>
          <a:endParaRPr lang="ru-RU"/>
        </a:p>
      </dgm:t>
    </dgm:pt>
    <dgm:pt modelId="{A47E226E-8C39-4D0A-A38D-60D2C767AE4F}" type="sibTrans" cxnId="{F2E9D3A2-34EE-4F0B-9B69-D27B5A9A8B9E}">
      <dgm:prSet/>
      <dgm:spPr/>
      <dgm:t>
        <a:bodyPr/>
        <a:lstStyle/>
        <a:p>
          <a:endParaRPr lang="ru-RU"/>
        </a:p>
      </dgm:t>
    </dgm:pt>
    <dgm:pt modelId="{3FD56401-AA51-4FE5-A062-C25CD4F3852C}">
      <dgm:prSet/>
      <dgm:spPr/>
      <dgm:t>
        <a:bodyPr/>
        <a:lstStyle/>
        <a:p>
          <a:r>
            <a:rPr lang="ru-RU" b="1" dirty="0"/>
            <a:t>2 модуль: «Семья – основа основ» (4-5  лет)</a:t>
          </a:r>
          <a:br>
            <a:rPr lang="ru-RU" b="1" dirty="0"/>
          </a:br>
          <a:endParaRPr lang="ru-RU" b="1" dirty="0"/>
        </a:p>
      </dgm:t>
    </dgm:pt>
    <dgm:pt modelId="{827CDCA6-03D3-4792-AB6C-541C2AC9BC5A}" type="parTrans" cxnId="{35AFEEAF-71C9-4958-91CC-7781BCBD9B75}">
      <dgm:prSet/>
      <dgm:spPr/>
      <dgm:t>
        <a:bodyPr/>
        <a:lstStyle/>
        <a:p>
          <a:endParaRPr lang="ru-RU"/>
        </a:p>
      </dgm:t>
    </dgm:pt>
    <dgm:pt modelId="{39641EF5-BB65-40B6-BBB6-C50215B62C4F}" type="sibTrans" cxnId="{35AFEEAF-71C9-4958-91CC-7781BCBD9B75}">
      <dgm:prSet/>
      <dgm:spPr/>
      <dgm:t>
        <a:bodyPr/>
        <a:lstStyle/>
        <a:p>
          <a:endParaRPr lang="ru-RU"/>
        </a:p>
      </dgm:t>
    </dgm:pt>
    <dgm:pt modelId="{491DBBFA-8490-4FB2-AE2D-1939A8CF89D3}">
      <dgm:prSet/>
      <dgm:spPr/>
      <dgm:t>
        <a:bodyPr/>
        <a:lstStyle/>
        <a:p>
          <a:r>
            <a:rPr lang="ru-RU" dirty="0"/>
            <a:t>3 модуль: «Мой город. Люди, которые рядом» (5-6 лет)</a:t>
          </a:r>
        </a:p>
      </dgm:t>
    </dgm:pt>
    <dgm:pt modelId="{264747FE-AB75-4B1E-AF51-6E4119DB1A41}" type="parTrans" cxnId="{C3687545-2FE8-4C73-BAB0-4E75AD45ECB0}">
      <dgm:prSet/>
      <dgm:spPr/>
      <dgm:t>
        <a:bodyPr/>
        <a:lstStyle/>
        <a:p>
          <a:endParaRPr lang="ru-RU"/>
        </a:p>
      </dgm:t>
    </dgm:pt>
    <dgm:pt modelId="{7997CE3C-6FE3-40FA-ADB6-67F61252F633}" type="sibTrans" cxnId="{C3687545-2FE8-4C73-BAB0-4E75AD45ECB0}">
      <dgm:prSet/>
      <dgm:spPr/>
      <dgm:t>
        <a:bodyPr/>
        <a:lstStyle/>
        <a:p>
          <a:endParaRPr lang="ru-RU"/>
        </a:p>
      </dgm:t>
    </dgm:pt>
    <dgm:pt modelId="{D2FCF928-8C41-4924-A86B-7F2C44CAF560}">
      <dgm:prSet/>
      <dgm:spPr/>
      <dgm:t>
        <a:bodyPr/>
        <a:lstStyle/>
        <a:p>
          <a:r>
            <a:rPr lang="ru-RU" b="1"/>
            <a:t>4 модуль: «Моя Родина – Россия»</a:t>
          </a:r>
          <a:br>
            <a:rPr lang="ru-RU" b="1"/>
          </a:br>
          <a:r>
            <a:rPr lang="ru-RU" b="1"/>
            <a:t>(6 – 7 лет)</a:t>
          </a:r>
        </a:p>
      </dgm:t>
    </dgm:pt>
    <dgm:pt modelId="{F5205D08-ECD0-4554-B283-DC1D9B52F578}" type="parTrans" cxnId="{2DD0D211-04DC-4981-A05D-85B2DD5C8B0F}">
      <dgm:prSet/>
      <dgm:spPr/>
      <dgm:t>
        <a:bodyPr/>
        <a:lstStyle/>
        <a:p>
          <a:endParaRPr lang="ru-RU"/>
        </a:p>
      </dgm:t>
    </dgm:pt>
    <dgm:pt modelId="{516B71F8-825B-47C4-984F-42A800AF9104}" type="sibTrans" cxnId="{2DD0D211-04DC-4981-A05D-85B2DD5C8B0F}">
      <dgm:prSet/>
      <dgm:spPr/>
      <dgm:t>
        <a:bodyPr/>
        <a:lstStyle/>
        <a:p>
          <a:endParaRPr lang="ru-RU"/>
        </a:p>
      </dgm:t>
    </dgm:pt>
    <dgm:pt modelId="{8F20D7B8-E298-402D-97B4-4B399A9EE617}" type="pres">
      <dgm:prSet presAssocID="{810EE993-21FA-4751-8D66-2479A348A2EB}" presName="CompostProcess" presStyleCnt="0">
        <dgm:presLayoutVars>
          <dgm:dir/>
          <dgm:resizeHandles val="exact"/>
        </dgm:presLayoutVars>
      </dgm:prSet>
      <dgm:spPr/>
    </dgm:pt>
    <dgm:pt modelId="{66E1974B-EEB0-4CC8-8B7A-62BD2EF0CA8E}" type="pres">
      <dgm:prSet presAssocID="{810EE993-21FA-4751-8D66-2479A348A2EB}" presName="arrow" presStyleLbl="bgShp" presStyleIdx="0" presStyleCnt="1" custLinFactNeighborX="752" custLinFactNeighborY="-9524"/>
      <dgm:spPr/>
    </dgm:pt>
    <dgm:pt modelId="{B2625D54-6ABB-4E55-A272-52EAD2C13C8D}" type="pres">
      <dgm:prSet presAssocID="{810EE993-21FA-4751-8D66-2479A348A2EB}" presName="linearProcess" presStyleCnt="0"/>
      <dgm:spPr/>
    </dgm:pt>
    <dgm:pt modelId="{326AA05C-1334-4979-B381-2E5B0A385FE7}" type="pres">
      <dgm:prSet presAssocID="{8BE0E850-AB4D-423E-80AC-7E700AA3DAAA}" presName="textNode" presStyleLbl="node1" presStyleIdx="0" presStyleCnt="4" custLinFactNeighborX="74085" custLinFactNeighborY="-3571">
        <dgm:presLayoutVars>
          <dgm:bulletEnabled val="1"/>
        </dgm:presLayoutVars>
      </dgm:prSet>
      <dgm:spPr/>
    </dgm:pt>
    <dgm:pt modelId="{2AE136DB-1498-49F7-A97C-4E484587337E}" type="pres">
      <dgm:prSet presAssocID="{A47E226E-8C39-4D0A-A38D-60D2C767AE4F}" presName="sibTrans" presStyleCnt="0"/>
      <dgm:spPr/>
    </dgm:pt>
    <dgm:pt modelId="{81602BF1-1797-4E45-A706-1ED01DB8A486}" type="pres">
      <dgm:prSet presAssocID="{3FD56401-AA51-4FE5-A062-C25CD4F3852C}" presName="textNode" presStyleLbl="node1" presStyleIdx="1" presStyleCnt="4">
        <dgm:presLayoutVars>
          <dgm:bulletEnabled val="1"/>
        </dgm:presLayoutVars>
      </dgm:prSet>
      <dgm:spPr/>
    </dgm:pt>
    <dgm:pt modelId="{1C939389-C3CD-4DA6-9B7E-79DC3017E89A}" type="pres">
      <dgm:prSet presAssocID="{39641EF5-BB65-40B6-BBB6-C50215B62C4F}" presName="sibTrans" presStyleCnt="0"/>
      <dgm:spPr/>
    </dgm:pt>
    <dgm:pt modelId="{17EF7CD3-F0EF-4D6B-BC14-E921E1196D0B}" type="pres">
      <dgm:prSet presAssocID="{491DBBFA-8490-4FB2-AE2D-1939A8CF89D3}" presName="textNode" presStyleLbl="node1" presStyleIdx="2" presStyleCnt="4">
        <dgm:presLayoutVars>
          <dgm:bulletEnabled val="1"/>
        </dgm:presLayoutVars>
      </dgm:prSet>
      <dgm:spPr/>
    </dgm:pt>
    <dgm:pt modelId="{711A2771-5678-4B40-BDEB-E7EEBE2C5294}" type="pres">
      <dgm:prSet presAssocID="{7997CE3C-6FE3-40FA-ADB6-67F61252F633}" presName="sibTrans" presStyleCnt="0"/>
      <dgm:spPr/>
    </dgm:pt>
    <dgm:pt modelId="{626B34D0-86FF-463B-9E93-F7C07F4BD2F7}" type="pres">
      <dgm:prSet presAssocID="{D2FCF928-8C41-4924-A86B-7F2C44CAF56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DD0D211-04DC-4981-A05D-85B2DD5C8B0F}" srcId="{810EE993-21FA-4751-8D66-2479A348A2EB}" destId="{D2FCF928-8C41-4924-A86B-7F2C44CAF560}" srcOrd="3" destOrd="0" parTransId="{F5205D08-ECD0-4554-B283-DC1D9B52F578}" sibTransId="{516B71F8-825B-47C4-984F-42A800AF9104}"/>
    <dgm:cxn modelId="{80C72913-A11B-48AC-B39E-9FC0FAECC07D}" type="presOf" srcId="{D2FCF928-8C41-4924-A86B-7F2C44CAF560}" destId="{626B34D0-86FF-463B-9E93-F7C07F4BD2F7}" srcOrd="0" destOrd="0" presId="urn:microsoft.com/office/officeart/2005/8/layout/hProcess9"/>
    <dgm:cxn modelId="{C3687545-2FE8-4C73-BAB0-4E75AD45ECB0}" srcId="{810EE993-21FA-4751-8D66-2479A348A2EB}" destId="{491DBBFA-8490-4FB2-AE2D-1939A8CF89D3}" srcOrd="2" destOrd="0" parTransId="{264747FE-AB75-4B1E-AF51-6E4119DB1A41}" sibTransId="{7997CE3C-6FE3-40FA-ADB6-67F61252F633}"/>
    <dgm:cxn modelId="{6CFB4447-E7DD-4F2E-8537-5B2612CC02F6}" type="presOf" srcId="{810EE993-21FA-4751-8D66-2479A348A2EB}" destId="{8F20D7B8-E298-402D-97B4-4B399A9EE617}" srcOrd="0" destOrd="0" presId="urn:microsoft.com/office/officeart/2005/8/layout/hProcess9"/>
    <dgm:cxn modelId="{3166E14C-961A-4C2D-8F44-4A63D4F038B0}" type="presOf" srcId="{3FD56401-AA51-4FE5-A062-C25CD4F3852C}" destId="{81602BF1-1797-4E45-A706-1ED01DB8A486}" srcOrd="0" destOrd="0" presId="urn:microsoft.com/office/officeart/2005/8/layout/hProcess9"/>
    <dgm:cxn modelId="{F2E9D3A2-34EE-4F0B-9B69-D27B5A9A8B9E}" srcId="{810EE993-21FA-4751-8D66-2479A348A2EB}" destId="{8BE0E850-AB4D-423E-80AC-7E700AA3DAAA}" srcOrd="0" destOrd="0" parTransId="{9FEE65E2-E30C-4BE9-B344-BB48448D9C12}" sibTransId="{A47E226E-8C39-4D0A-A38D-60D2C767AE4F}"/>
    <dgm:cxn modelId="{35AFEEAF-71C9-4958-91CC-7781BCBD9B75}" srcId="{810EE993-21FA-4751-8D66-2479A348A2EB}" destId="{3FD56401-AA51-4FE5-A062-C25CD4F3852C}" srcOrd="1" destOrd="0" parTransId="{827CDCA6-03D3-4792-AB6C-541C2AC9BC5A}" sibTransId="{39641EF5-BB65-40B6-BBB6-C50215B62C4F}"/>
    <dgm:cxn modelId="{42A974DD-86A6-422F-BB2C-149903B3F8E5}" type="presOf" srcId="{8BE0E850-AB4D-423E-80AC-7E700AA3DAAA}" destId="{326AA05C-1334-4979-B381-2E5B0A385FE7}" srcOrd="0" destOrd="0" presId="urn:microsoft.com/office/officeart/2005/8/layout/hProcess9"/>
    <dgm:cxn modelId="{6BC037EE-C4FA-4D70-A194-DD74EEEAE962}" type="presOf" srcId="{491DBBFA-8490-4FB2-AE2D-1939A8CF89D3}" destId="{17EF7CD3-F0EF-4D6B-BC14-E921E1196D0B}" srcOrd="0" destOrd="0" presId="urn:microsoft.com/office/officeart/2005/8/layout/hProcess9"/>
    <dgm:cxn modelId="{954976A3-AA89-4962-B5CB-6F147E1CB7BD}" type="presParOf" srcId="{8F20D7B8-E298-402D-97B4-4B399A9EE617}" destId="{66E1974B-EEB0-4CC8-8B7A-62BD2EF0CA8E}" srcOrd="0" destOrd="0" presId="urn:microsoft.com/office/officeart/2005/8/layout/hProcess9"/>
    <dgm:cxn modelId="{CE709DE1-0F85-470A-8B24-599CEED3C73D}" type="presParOf" srcId="{8F20D7B8-E298-402D-97B4-4B399A9EE617}" destId="{B2625D54-6ABB-4E55-A272-52EAD2C13C8D}" srcOrd="1" destOrd="0" presId="urn:microsoft.com/office/officeart/2005/8/layout/hProcess9"/>
    <dgm:cxn modelId="{4848E5F5-66EB-425F-BA70-D26428436752}" type="presParOf" srcId="{B2625D54-6ABB-4E55-A272-52EAD2C13C8D}" destId="{326AA05C-1334-4979-B381-2E5B0A385FE7}" srcOrd="0" destOrd="0" presId="urn:microsoft.com/office/officeart/2005/8/layout/hProcess9"/>
    <dgm:cxn modelId="{229020C2-BB7F-414F-A07D-CD461C0776F2}" type="presParOf" srcId="{B2625D54-6ABB-4E55-A272-52EAD2C13C8D}" destId="{2AE136DB-1498-49F7-A97C-4E484587337E}" srcOrd="1" destOrd="0" presId="urn:microsoft.com/office/officeart/2005/8/layout/hProcess9"/>
    <dgm:cxn modelId="{3479C152-88A6-4B0A-9F9E-D271CE49A4BB}" type="presParOf" srcId="{B2625D54-6ABB-4E55-A272-52EAD2C13C8D}" destId="{81602BF1-1797-4E45-A706-1ED01DB8A486}" srcOrd="2" destOrd="0" presId="urn:microsoft.com/office/officeart/2005/8/layout/hProcess9"/>
    <dgm:cxn modelId="{38D1D200-0D80-4326-A870-D4F8ECB68520}" type="presParOf" srcId="{B2625D54-6ABB-4E55-A272-52EAD2C13C8D}" destId="{1C939389-C3CD-4DA6-9B7E-79DC3017E89A}" srcOrd="3" destOrd="0" presId="urn:microsoft.com/office/officeart/2005/8/layout/hProcess9"/>
    <dgm:cxn modelId="{076B8F20-3674-4AA4-AFC4-9D521BF6AB67}" type="presParOf" srcId="{B2625D54-6ABB-4E55-A272-52EAD2C13C8D}" destId="{17EF7CD3-F0EF-4D6B-BC14-E921E1196D0B}" srcOrd="4" destOrd="0" presId="urn:microsoft.com/office/officeart/2005/8/layout/hProcess9"/>
    <dgm:cxn modelId="{94D786A8-7BFC-4262-AC6D-B7BF1052B064}" type="presParOf" srcId="{B2625D54-6ABB-4E55-A272-52EAD2C13C8D}" destId="{711A2771-5678-4B40-BDEB-E7EEBE2C5294}" srcOrd="5" destOrd="0" presId="urn:microsoft.com/office/officeart/2005/8/layout/hProcess9"/>
    <dgm:cxn modelId="{7D80C51B-D717-4AF0-83A1-52E6C8498A1B}" type="presParOf" srcId="{B2625D54-6ABB-4E55-A272-52EAD2C13C8D}" destId="{626B34D0-86FF-463B-9E93-F7C07F4BD2F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D778B-5346-4A60-9676-E992050B12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B6371-08AA-4AED-8636-8A74F1A34E38}">
      <dgm:prSet phldrT="[Текст]"/>
      <dgm:spPr/>
      <dgm:t>
        <a:bodyPr/>
        <a:lstStyle/>
        <a:p>
          <a:r>
            <a:rPr lang="ru-RU" dirty="0"/>
            <a:t>Детям</a:t>
          </a:r>
        </a:p>
      </dgm:t>
    </dgm:pt>
    <dgm:pt modelId="{D1F35BA7-5491-4137-8138-ED04A7F0E169}" type="parTrans" cxnId="{50652636-55DC-459E-B6C5-63C7D8888F9B}">
      <dgm:prSet/>
      <dgm:spPr/>
      <dgm:t>
        <a:bodyPr/>
        <a:lstStyle/>
        <a:p>
          <a:endParaRPr lang="ru-RU"/>
        </a:p>
      </dgm:t>
    </dgm:pt>
    <dgm:pt modelId="{516432C9-8EF5-49FE-8ED9-FEE33183FA9B}" type="sibTrans" cxnId="{50652636-55DC-459E-B6C5-63C7D8888F9B}">
      <dgm:prSet/>
      <dgm:spPr/>
      <dgm:t>
        <a:bodyPr/>
        <a:lstStyle/>
        <a:p>
          <a:endParaRPr lang="ru-RU"/>
        </a:p>
      </dgm:t>
    </dgm:pt>
    <dgm:pt modelId="{C0E1FFE3-E4B5-41A0-BAB2-D3D12E0887B7}">
      <dgm:prSet phldrT="[Текст]"/>
      <dgm:spPr/>
      <dgm:t>
        <a:bodyPr/>
        <a:lstStyle/>
        <a:p>
          <a:r>
            <a:rPr lang="ru-RU" b="1" i="0" dirty="0"/>
            <a:t>Фото-проект «Как я забочусь о здоровье»</a:t>
          </a:r>
          <a:endParaRPr lang="ru-RU" dirty="0"/>
        </a:p>
      </dgm:t>
    </dgm:pt>
    <dgm:pt modelId="{BAC8C0AC-DFD6-4502-AA5E-20722E853C1A}" type="parTrans" cxnId="{188C5828-24F1-4499-9C3A-791FE24C90CA}">
      <dgm:prSet/>
      <dgm:spPr/>
      <dgm:t>
        <a:bodyPr/>
        <a:lstStyle/>
        <a:p>
          <a:endParaRPr lang="ru-RU"/>
        </a:p>
      </dgm:t>
    </dgm:pt>
    <dgm:pt modelId="{C88AF7B6-0BCC-41F9-8BF1-F4004654580E}" type="sibTrans" cxnId="{188C5828-24F1-4499-9C3A-791FE24C90CA}">
      <dgm:prSet/>
      <dgm:spPr/>
      <dgm:t>
        <a:bodyPr/>
        <a:lstStyle/>
        <a:p>
          <a:endParaRPr lang="ru-RU"/>
        </a:p>
      </dgm:t>
    </dgm:pt>
    <dgm:pt modelId="{9445DF42-12CB-466D-A885-BF9316F7FF4D}">
      <dgm:prSet phldrT="[Текст]"/>
      <dgm:spPr/>
      <dgm:t>
        <a:bodyPr/>
        <a:lstStyle/>
        <a:p>
          <a:r>
            <a:rPr lang="ru-RU" b="1" i="0" dirty="0" err="1"/>
            <a:t>Квест-игра</a:t>
          </a:r>
          <a:r>
            <a:rPr lang="ru-RU" b="1" i="0" dirty="0"/>
            <a:t> «В поисках здоровья»</a:t>
          </a:r>
          <a:endParaRPr lang="ru-RU" dirty="0"/>
        </a:p>
      </dgm:t>
    </dgm:pt>
    <dgm:pt modelId="{D8305D4D-96F7-4E2C-AC5B-E3E569404A50}" type="parTrans" cxnId="{22EBC109-DD04-4AB9-BF03-64A7C4E75062}">
      <dgm:prSet/>
      <dgm:spPr/>
      <dgm:t>
        <a:bodyPr/>
        <a:lstStyle/>
        <a:p>
          <a:endParaRPr lang="ru-RU"/>
        </a:p>
      </dgm:t>
    </dgm:pt>
    <dgm:pt modelId="{A788B6C1-1BD5-410D-A997-50871A253DB2}" type="sibTrans" cxnId="{22EBC109-DD04-4AB9-BF03-64A7C4E75062}">
      <dgm:prSet/>
      <dgm:spPr/>
      <dgm:t>
        <a:bodyPr/>
        <a:lstStyle/>
        <a:p>
          <a:endParaRPr lang="ru-RU"/>
        </a:p>
      </dgm:t>
    </dgm:pt>
    <dgm:pt modelId="{8ABC9FDE-CB66-4D63-BEA5-12975BAB5494}">
      <dgm:prSet phldrT="[Текст]"/>
      <dgm:spPr/>
      <dgm:t>
        <a:bodyPr/>
        <a:lstStyle/>
        <a:p>
          <a:r>
            <a:rPr lang="ru-RU" dirty="0"/>
            <a:t>Родителям</a:t>
          </a:r>
        </a:p>
      </dgm:t>
    </dgm:pt>
    <dgm:pt modelId="{7552CC03-F5AE-41BE-B02A-B3FEC9DE6096}" type="parTrans" cxnId="{71B0AC59-1133-4942-812A-E5808BD41F99}">
      <dgm:prSet/>
      <dgm:spPr/>
      <dgm:t>
        <a:bodyPr/>
        <a:lstStyle/>
        <a:p>
          <a:endParaRPr lang="ru-RU"/>
        </a:p>
      </dgm:t>
    </dgm:pt>
    <dgm:pt modelId="{E8849BCF-56E4-48D0-8808-7F3A2471C4D9}" type="sibTrans" cxnId="{71B0AC59-1133-4942-812A-E5808BD41F99}">
      <dgm:prSet/>
      <dgm:spPr/>
      <dgm:t>
        <a:bodyPr/>
        <a:lstStyle/>
        <a:p>
          <a:endParaRPr lang="ru-RU"/>
        </a:p>
      </dgm:t>
    </dgm:pt>
    <dgm:pt modelId="{10BACF1A-294B-4054-987E-03A84063E36A}">
      <dgm:prSet phldrT="[Текст]"/>
      <dgm:spPr/>
      <dgm:t>
        <a:bodyPr/>
        <a:lstStyle/>
        <a:p>
          <a:r>
            <a:rPr lang="ru-RU" b="1" i="0" dirty="0"/>
            <a:t>Родительская гостиная «Здоровье – главная ценность»</a:t>
          </a:r>
          <a:endParaRPr lang="ru-RU" dirty="0"/>
        </a:p>
      </dgm:t>
    </dgm:pt>
    <dgm:pt modelId="{D414356D-704F-4940-864F-D781D6A5322E}" type="parTrans" cxnId="{9C14CD6B-558C-405F-ADB3-FF77FD64478F}">
      <dgm:prSet/>
      <dgm:spPr/>
      <dgm:t>
        <a:bodyPr/>
        <a:lstStyle/>
        <a:p>
          <a:endParaRPr lang="ru-RU"/>
        </a:p>
      </dgm:t>
    </dgm:pt>
    <dgm:pt modelId="{EC90713B-10FB-485D-9811-333930B43266}" type="sibTrans" cxnId="{9C14CD6B-558C-405F-ADB3-FF77FD64478F}">
      <dgm:prSet/>
      <dgm:spPr/>
      <dgm:t>
        <a:bodyPr/>
        <a:lstStyle/>
        <a:p>
          <a:endParaRPr lang="ru-RU"/>
        </a:p>
      </dgm:t>
    </dgm:pt>
    <dgm:pt modelId="{FAC3BCCD-B8B1-4C00-9A0F-8652B97B989E}">
      <dgm:prSet phldrT="[Текст]"/>
      <dgm:spPr/>
      <dgm:t>
        <a:bodyPr/>
        <a:lstStyle/>
        <a:p>
          <a:r>
            <a:rPr lang="ru-RU" b="1" i="0" dirty="0"/>
            <a:t>Родительский уголок «У детей есть права»</a:t>
          </a:r>
          <a:endParaRPr lang="ru-RU" dirty="0"/>
        </a:p>
      </dgm:t>
    </dgm:pt>
    <dgm:pt modelId="{631BCEC0-E269-47B8-B878-8C0128CB0977}" type="parTrans" cxnId="{87268CAE-F049-4023-9774-1DB4F4F1D5F9}">
      <dgm:prSet/>
      <dgm:spPr/>
      <dgm:t>
        <a:bodyPr/>
        <a:lstStyle/>
        <a:p>
          <a:endParaRPr lang="ru-RU"/>
        </a:p>
      </dgm:t>
    </dgm:pt>
    <dgm:pt modelId="{CEC3B12C-CF5C-4AF5-994E-75167B01E82B}" type="sibTrans" cxnId="{87268CAE-F049-4023-9774-1DB4F4F1D5F9}">
      <dgm:prSet/>
      <dgm:spPr/>
      <dgm:t>
        <a:bodyPr/>
        <a:lstStyle/>
        <a:p>
          <a:endParaRPr lang="ru-RU"/>
        </a:p>
      </dgm:t>
    </dgm:pt>
    <dgm:pt modelId="{554E9226-AF64-4633-A426-64E48462A891}">
      <dgm:prSet phldrT="[Текст]"/>
      <dgm:spPr/>
      <dgm:t>
        <a:bodyPr/>
        <a:lstStyle/>
        <a:p>
          <a:r>
            <a:rPr lang="ru-RU" dirty="0"/>
            <a:t>Педагогам</a:t>
          </a:r>
        </a:p>
      </dgm:t>
    </dgm:pt>
    <dgm:pt modelId="{CF68B266-F068-4E42-8869-F5C1684C936D}" type="parTrans" cxnId="{FAD17AC3-554B-4B56-8474-E7383739F4EF}">
      <dgm:prSet/>
      <dgm:spPr/>
      <dgm:t>
        <a:bodyPr/>
        <a:lstStyle/>
        <a:p>
          <a:endParaRPr lang="ru-RU"/>
        </a:p>
      </dgm:t>
    </dgm:pt>
    <dgm:pt modelId="{EB863552-CAE6-4B25-B5E3-614E03AE50C6}" type="sibTrans" cxnId="{FAD17AC3-554B-4B56-8474-E7383739F4EF}">
      <dgm:prSet/>
      <dgm:spPr/>
      <dgm:t>
        <a:bodyPr/>
        <a:lstStyle/>
        <a:p>
          <a:endParaRPr lang="ru-RU"/>
        </a:p>
      </dgm:t>
    </dgm:pt>
    <dgm:pt modelId="{C2405329-2E11-46AE-B533-0EC3EA5E609D}">
      <dgm:prSet phldrT="[Текст]"/>
      <dgm:spPr/>
      <dgm:t>
        <a:bodyPr/>
        <a:lstStyle/>
        <a:p>
          <a:r>
            <a:rPr lang="ru-RU" b="1" i="0" dirty="0"/>
            <a:t>Круглый стол с педагогами «О системе поощрений и наказаний»</a:t>
          </a:r>
          <a:endParaRPr lang="ru-RU" dirty="0"/>
        </a:p>
      </dgm:t>
    </dgm:pt>
    <dgm:pt modelId="{E8F0E032-EB15-4FC4-8E55-9CCCBC17837A}" type="parTrans" cxnId="{69ACFBE6-220C-4BF1-9B32-447BF7188696}">
      <dgm:prSet/>
      <dgm:spPr/>
      <dgm:t>
        <a:bodyPr/>
        <a:lstStyle/>
        <a:p>
          <a:endParaRPr lang="ru-RU"/>
        </a:p>
      </dgm:t>
    </dgm:pt>
    <dgm:pt modelId="{313B7E22-9335-44C1-932D-7514C9AAE881}" type="sibTrans" cxnId="{69ACFBE6-220C-4BF1-9B32-447BF7188696}">
      <dgm:prSet/>
      <dgm:spPr/>
      <dgm:t>
        <a:bodyPr/>
        <a:lstStyle/>
        <a:p>
          <a:endParaRPr lang="ru-RU"/>
        </a:p>
      </dgm:t>
    </dgm:pt>
    <dgm:pt modelId="{9FD670F4-2406-4CA6-9556-4358E1300C94}">
      <dgm:prSet phldrT="[Текст]"/>
      <dgm:spPr/>
      <dgm:t>
        <a:bodyPr/>
        <a:lstStyle/>
        <a:p>
          <a:r>
            <a:rPr lang="ru-RU" b="1" i="0" dirty="0"/>
            <a:t>Консультация для педагогов "Поддерживаем индивидуальность и инициативу воспитанников"</a:t>
          </a:r>
          <a:endParaRPr lang="ru-RU" b="1" dirty="0"/>
        </a:p>
      </dgm:t>
    </dgm:pt>
    <dgm:pt modelId="{86DE27BA-20B2-4EEB-AB48-41AF6A429C86}" type="parTrans" cxnId="{F3C0273E-A712-43A0-9E39-2BB6528DD3CB}">
      <dgm:prSet/>
      <dgm:spPr/>
      <dgm:t>
        <a:bodyPr/>
        <a:lstStyle/>
        <a:p>
          <a:endParaRPr lang="ru-RU"/>
        </a:p>
      </dgm:t>
    </dgm:pt>
    <dgm:pt modelId="{28260803-666C-49AD-B003-8CD55B17C9E2}" type="sibTrans" cxnId="{F3C0273E-A712-43A0-9E39-2BB6528DD3CB}">
      <dgm:prSet/>
      <dgm:spPr/>
      <dgm:t>
        <a:bodyPr/>
        <a:lstStyle/>
        <a:p>
          <a:endParaRPr lang="ru-RU"/>
        </a:p>
      </dgm:t>
    </dgm:pt>
    <dgm:pt modelId="{473C24F2-F7B5-4FAA-A72E-92D139C7AB85}">
      <dgm:prSet phldrT="[Текст]"/>
      <dgm:spPr/>
      <dgm:t>
        <a:bodyPr/>
        <a:lstStyle/>
        <a:p>
          <a:r>
            <a:rPr lang="ru-RU" b="1" i="0" dirty="0"/>
            <a:t>Игра-инсценировка по стихам </a:t>
          </a:r>
          <a:r>
            <a:rPr lang="ru-RU" b="1" i="0" dirty="0" err="1"/>
            <a:t>А.Барто</a:t>
          </a:r>
          <a:endParaRPr lang="ru-RU" dirty="0"/>
        </a:p>
      </dgm:t>
    </dgm:pt>
    <dgm:pt modelId="{69BC8676-8BAA-46A6-BE42-60857F7047F7}" type="parTrans" cxnId="{A068173F-D4B1-40A2-9936-859A94D1F2BE}">
      <dgm:prSet/>
      <dgm:spPr/>
      <dgm:t>
        <a:bodyPr/>
        <a:lstStyle/>
        <a:p>
          <a:endParaRPr lang="ru-RU"/>
        </a:p>
      </dgm:t>
    </dgm:pt>
    <dgm:pt modelId="{5D82EA41-1B4B-4F93-82D0-2FB5AACA50D2}" type="sibTrans" cxnId="{A068173F-D4B1-40A2-9936-859A94D1F2BE}">
      <dgm:prSet/>
      <dgm:spPr/>
      <dgm:t>
        <a:bodyPr/>
        <a:lstStyle/>
        <a:p>
          <a:endParaRPr lang="ru-RU"/>
        </a:p>
      </dgm:t>
    </dgm:pt>
    <dgm:pt modelId="{F33ECD50-3731-4DF2-98BC-D793CEA51F2C}">
      <dgm:prSet phldrT="[Текст]"/>
      <dgm:spPr/>
      <dgm:t>
        <a:bodyPr/>
        <a:lstStyle/>
        <a:p>
          <a:r>
            <a:rPr lang="ru-RU" b="1" i="0" dirty="0"/>
            <a:t>Конкурс видео-открыток «Я – играю! Я – большой!»</a:t>
          </a:r>
          <a:endParaRPr lang="ru-RU" dirty="0"/>
        </a:p>
      </dgm:t>
    </dgm:pt>
    <dgm:pt modelId="{4671260F-9FE9-497F-A513-37F6F5166C81}" type="parTrans" cxnId="{57E769FA-5466-445E-A0B7-41D945FC3947}">
      <dgm:prSet/>
      <dgm:spPr/>
      <dgm:t>
        <a:bodyPr/>
        <a:lstStyle/>
        <a:p>
          <a:endParaRPr lang="ru-RU"/>
        </a:p>
      </dgm:t>
    </dgm:pt>
    <dgm:pt modelId="{783101ED-3C25-460C-9ADC-A7C44D9C459D}" type="sibTrans" cxnId="{57E769FA-5466-445E-A0B7-41D945FC3947}">
      <dgm:prSet/>
      <dgm:spPr/>
      <dgm:t>
        <a:bodyPr/>
        <a:lstStyle/>
        <a:p>
          <a:endParaRPr lang="ru-RU"/>
        </a:p>
      </dgm:t>
    </dgm:pt>
    <dgm:pt modelId="{5530537E-466F-4550-B34C-055E56B7523C}">
      <dgm:prSet phldrT="[Текст]"/>
      <dgm:spPr/>
      <dgm:t>
        <a:bodyPr/>
        <a:lstStyle/>
        <a:p>
          <a:r>
            <a:rPr lang="ru-RU" b="1" i="0" dirty="0"/>
            <a:t>Четыре заповеди мудрого родителя</a:t>
          </a:r>
          <a:endParaRPr lang="ru-RU" dirty="0"/>
        </a:p>
      </dgm:t>
    </dgm:pt>
    <dgm:pt modelId="{7333A9EB-67AF-4277-9AD9-F8D76EE3ECC8}" type="parTrans" cxnId="{AA4841FF-D067-4891-A074-05F194454E28}">
      <dgm:prSet/>
      <dgm:spPr/>
      <dgm:t>
        <a:bodyPr/>
        <a:lstStyle/>
        <a:p>
          <a:endParaRPr lang="ru-RU"/>
        </a:p>
      </dgm:t>
    </dgm:pt>
    <dgm:pt modelId="{5CC52E2B-96A1-4AE0-BBC4-CB9B5CE4F95C}" type="sibTrans" cxnId="{AA4841FF-D067-4891-A074-05F194454E28}">
      <dgm:prSet/>
      <dgm:spPr/>
      <dgm:t>
        <a:bodyPr/>
        <a:lstStyle/>
        <a:p>
          <a:endParaRPr lang="ru-RU"/>
        </a:p>
      </dgm:t>
    </dgm:pt>
    <dgm:pt modelId="{23DF4DC2-AD95-457D-981C-2A1E1613B8E2}">
      <dgm:prSet phldrT="[Текст]"/>
      <dgm:spPr/>
      <dgm:t>
        <a:bodyPr/>
        <a:lstStyle/>
        <a:p>
          <a:r>
            <a:rPr lang="ru-RU" b="1" i="0" dirty="0"/>
            <a:t>Консультация для родителей «Наказание и поощрение»</a:t>
          </a:r>
          <a:endParaRPr lang="ru-RU" dirty="0"/>
        </a:p>
      </dgm:t>
    </dgm:pt>
    <dgm:pt modelId="{8311F2AC-586D-4715-B8D3-8039FE49A415}" type="parTrans" cxnId="{C23FB61E-2DDA-43D3-8303-1A08315CB906}">
      <dgm:prSet/>
      <dgm:spPr/>
      <dgm:t>
        <a:bodyPr/>
        <a:lstStyle/>
        <a:p>
          <a:endParaRPr lang="ru-RU"/>
        </a:p>
      </dgm:t>
    </dgm:pt>
    <dgm:pt modelId="{8D374922-FD8A-42D7-ADCC-CF2026B2112A}" type="sibTrans" cxnId="{C23FB61E-2DDA-43D3-8303-1A08315CB906}">
      <dgm:prSet/>
      <dgm:spPr/>
      <dgm:t>
        <a:bodyPr/>
        <a:lstStyle/>
        <a:p>
          <a:endParaRPr lang="ru-RU"/>
        </a:p>
      </dgm:t>
    </dgm:pt>
    <dgm:pt modelId="{DCF861D7-E18A-43E1-9EF2-B0DC56DC4576}">
      <dgm:prSet phldrT="[Текст]"/>
      <dgm:spPr/>
      <dgm:t>
        <a:bodyPr/>
        <a:lstStyle/>
        <a:p>
          <a:r>
            <a:rPr lang="ru-RU" b="1" dirty="0"/>
            <a:t>Педагогическая беседа «Ассорти детской индивидуальности»</a:t>
          </a:r>
        </a:p>
      </dgm:t>
    </dgm:pt>
    <dgm:pt modelId="{F3DAD227-75C9-4A61-BE6A-8D226BD919B1}" type="parTrans" cxnId="{87BBEDCF-439D-42CA-86F2-36ADA14294A1}">
      <dgm:prSet/>
      <dgm:spPr/>
      <dgm:t>
        <a:bodyPr/>
        <a:lstStyle/>
        <a:p>
          <a:endParaRPr lang="ru-RU"/>
        </a:p>
      </dgm:t>
    </dgm:pt>
    <dgm:pt modelId="{0ABAE89A-AA07-497D-A685-47488AEC0487}" type="sibTrans" cxnId="{87BBEDCF-439D-42CA-86F2-36ADA14294A1}">
      <dgm:prSet/>
      <dgm:spPr/>
      <dgm:t>
        <a:bodyPr/>
        <a:lstStyle/>
        <a:p>
          <a:endParaRPr lang="ru-RU"/>
        </a:p>
      </dgm:t>
    </dgm:pt>
    <dgm:pt modelId="{49E74DCC-82BD-4770-9D85-DAEB955BC4A2}" type="pres">
      <dgm:prSet presAssocID="{32ED778B-5346-4A60-9676-E992050B1288}" presName="Name0" presStyleCnt="0">
        <dgm:presLayoutVars>
          <dgm:dir/>
          <dgm:animLvl val="lvl"/>
          <dgm:resizeHandles val="exact"/>
        </dgm:presLayoutVars>
      </dgm:prSet>
      <dgm:spPr/>
    </dgm:pt>
    <dgm:pt modelId="{1157E866-8F19-4B32-A794-9490199C69A9}" type="pres">
      <dgm:prSet presAssocID="{83EB6371-08AA-4AED-8636-8A74F1A34E38}" presName="composite" presStyleCnt="0"/>
      <dgm:spPr/>
    </dgm:pt>
    <dgm:pt modelId="{79DA8973-C544-4F69-97DA-F3D404D6506B}" type="pres">
      <dgm:prSet presAssocID="{83EB6371-08AA-4AED-8636-8A74F1A34E3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B584296-9166-4ED6-9F15-39B19E0DE769}" type="pres">
      <dgm:prSet presAssocID="{83EB6371-08AA-4AED-8636-8A74F1A34E38}" presName="desTx" presStyleLbl="alignAccFollowNode1" presStyleIdx="0" presStyleCnt="3">
        <dgm:presLayoutVars>
          <dgm:bulletEnabled val="1"/>
        </dgm:presLayoutVars>
      </dgm:prSet>
      <dgm:spPr/>
    </dgm:pt>
    <dgm:pt modelId="{E25E47A6-1D76-4B22-9F10-B9CBE3EAF89C}" type="pres">
      <dgm:prSet presAssocID="{516432C9-8EF5-49FE-8ED9-FEE33183FA9B}" presName="space" presStyleCnt="0"/>
      <dgm:spPr/>
    </dgm:pt>
    <dgm:pt modelId="{AED018AD-3340-4765-87F9-FEA90CD9FAE6}" type="pres">
      <dgm:prSet presAssocID="{8ABC9FDE-CB66-4D63-BEA5-12975BAB5494}" presName="composite" presStyleCnt="0"/>
      <dgm:spPr/>
    </dgm:pt>
    <dgm:pt modelId="{F57C8706-677C-44C6-BF7A-4DE678FE2ACD}" type="pres">
      <dgm:prSet presAssocID="{8ABC9FDE-CB66-4D63-BEA5-12975BAB549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4BF1757-FE09-4D50-A0A1-995DCC2FF465}" type="pres">
      <dgm:prSet presAssocID="{8ABC9FDE-CB66-4D63-BEA5-12975BAB5494}" presName="desTx" presStyleLbl="alignAccFollowNode1" presStyleIdx="1" presStyleCnt="3">
        <dgm:presLayoutVars>
          <dgm:bulletEnabled val="1"/>
        </dgm:presLayoutVars>
      </dgm:prSet>
      <dgm:spPr/>
    </dgm:pt>
    <dgm:pt modelId="{2C516F11-EB0A-4410-B87C-7F634BDF2D60}" type="pres">
      <dgm:prSet presAssocID="{E8849BCF-56E4-48D0-8808-7F3A2471C4D9}" presName="space" presStyleCnt="0"/>
      <dgm:spPr/>
    </dgm:pt>
    <dgm:pt modelId="{7E3BE1BB-EE7C-4A65-9ED9-7D50F7AA3E33}" type="pres">
      <dgm:prSet presAssocID="{554E9226-AF64-4633-A426-64E48462A891}" presName="composite" presStyleCnt="0"/>
      <dgm:spPr/>
    </dgm:pt>
    <dgm:pt modelId="{BAE2C3D9-AE59-4524-921D-33EDB05EEF4C}" type="pres">
      <dgm:prSet presAssocID="{554E9226-AF64-4633-A426-64E48462A8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BD3573-EB8D-4EC9-B37B-86500D6D4083}" type="pres">
      <dgm:prSet presAssocID="{554E9226-AF64-4633-A426-64E48462A89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2EBC109-DD04-4AB9-BF03-64A7C4E75062}" srcId="{83EB6371-08AA-4AED-8636-8A74F1A34E38}" destId="{9445DF42-12CB-466D-A885-BF9316F7FF4D}" srcOrd="1" destOrd="0" parTransId="{D8305D4D-96F7-4E2C-AC5B-E3E569404A50}" sibTransId="{A788B6C1-1BD5-410D-A997-50871A253DB2}"/>
    <dgm:cxn modelId="{1258FC10-0524-4558-9D39-7392B9EFCCC4}" type="presOf" srcId="{10BACF1A-294B-4054-987E-03A84063E36A}" destId="{14BF1757-FE09-4D50-A0A1-995DCC2FF465}" srcOrd="0" destOrd="0" presId="urn:microsoft.com/office/officeart/2005/8/layout/hList1"/>
    <dgm:cxn modelId="{C23FB61E-2DDA-43D3-8303-1A08315CB906}" srcId="{8ABC9FDE-CB66-4D63-BEA5-12975BAB5494}" destId="{23DF4DC2-AD95-457D-981C-2A1E1613B8E2}" srcOrd="3" destOrd="0" parTransId="{8311F2AC-586D-4715-B8D3-8039FE49A415}" sibTransId="{8D374922-FD8A-42D7-ADCC-CF2026B2112A}"/>
    <dgm:cxn modelId="{7A09AF26-9FEC-48F5-AB0F-38C015AF5DFE}" type="presOf" srcId="{83EB6371-08AA-4AED-8636-8A74F1A34E38}" destId="{79DA8973-C544-4F69-97DA-F3D404D6506B}" srcOrd="0" destOrd="0" presId="urn:microsoft.com/office/officeart/2005/8/layout/hList1"/>
    <dgm:cxn modelId="{188C5828-24F1-4499-9C3A-791FE24C90CA}" srcId="{83EB6371-08AA-4AED-8636-8A74F1A34E38}" destId="{C0E1FFE3-E4B5-41A0-BAB2-D3D12E0887B7}" srcOrd="0" destOrd="0" parTransId="{BAC8C0AC-DFD6-4502-AA5E-20722E853C1A}" sibTransId="{C88AF7B6-0BCC-41F9-8BF1-F4004654580E}"/>
    <dgm:cxn modelId="{704C112B-2672-4C49-8DFA-EE4449D89B05}" type="presOf" srcId="{9445DF42-12CB-466D-A885-BF9316F7FF4D}" destId="{FB584296-9166-4ED6-9F15-39B19E0DE769}" srcOrd="0" destOrd="1" presId="urn:microsoft.com/office/officeart/2005/8/layout/hList1"/>
    <dgm:cxn modelId="{50652636-55DC-459E-B6C5-63C7D8888F9B}" srcId="{32ED778B-5346-4A60-9676-E992050B1288}" destId="{83EB6371-08AA-4AED-8636-8A74F1A34E38}" srcOrd="0" destOrd="0" parTransId="{D1F35BA7-5491-4137-8138-ED04A7F0E169}" sibTransId="{516432C9-8EF5-49FE-8ED9-FEE33183FA9B}"/>
    <dgm:cxn modelId="{25BB0B3C-DA2E-4E2E-825D-850DC32C56B6}" type="presOf" srcId="{5530537E-466F-4550-B34C-055E56B7523C}" destId="{14BF1757-FE09-4D50-A0A1-995DCC2FF465}" srcOrd="0" destOrd="2" presId="urn:microsoft.com/office/officeart/2005/8/layout/hList1"/>
    <dgm:cxn modelId="{F3C0273E-A712-43A0-9E39-2BB6528DD3CB}" srcId="{554E9226-AF64-4633-A426-64E48462A891}" destId="{9FD670F4-2406-4CA6-9556-4358E1300C94}" srcOrd="1" destOrd="0" parTransId="{86DE27BA-20B2-4EEB-AB48-41AF6A429C86}" sibTransId="{28260803-666C-49AD-B003-8CD55B17C9E2}"/>
    <dgm:cxn modelId="{A068173F-D4B1-40A2-9936-859A94D1F2BE}" srcId="{83EB6371-08AA-4AED-8636-8A74F1A34E38}" destId="{473C24F2-F7B5-4FAA-A72E-92D139C7AB85}" srcOrd="2" destOrd="0" parTransId="{69BC8676-8BAA-46A6-BE42-60857F7047F7}" sibTransId="{5D82EA41-1B4B-4F93-82D0-2FB5AACA50D2}"/>
    <dgm:cxn modelId="{5C4AC740-6227-4E88-B44C-1618E809CF80}" type="presOf" srcId="{F33ECD50-3731-4DF2-98BC-D793CEA51F2C}" destId="{FB584296-9166-4ED6-9F15-39B19E0DE769}" srcOrd="0" destOrd="3" presId="urn:microsoft.com/office/officeart/2005/8/layout/hList1"/>
    <dgm:cxn modelId="{838CF840-BBF3-4D5B-88CB-58B086B6C7E6}" type="presOf" srcId="{FAC3BCCD-B8B1-4C00-9A0F-8652B97B989E}" destId="{14BF1757-FE09-4D50-A0A1-995DCC2FF465}" srcOrd="0" destOrd="1" presId="urn:microsoft.com/office/officeart/2005/8/layout/hList1"/>
    <dgm:cxn modelId="{9C14CD6B-558C-405F-ADB3-FF77FD64478F}" srcId="{8ABC9FDE-CB66-4D63-BEA5-12975BAB5494}" destId="{10BACF1A-294B-4054-987E-03A84063E36A}" srcOrd="0" destOrd="0" parTransId="{D414356D-704F-4940-864F-D781D6A5322E}" sibTransId="{EC90713B-10FB-485D-9811-333930B43266}"/>
    <dgm:cxn modelId="{71B0AC59-1133-4942-812A-E5808BD41F99}" srcId="{32ED778B-5346-4A60-9676-E992050B1288}" destId="{8ABC9FDE-CB66-4D63-BEA5-12975BAB5494}" srcOrd="1" destOrd="0" parTransId="{7552CC03-F5AE-41BE-B02A-B3FEC9DE6096}" sibTransId="{E8849BCF-56E4-48D0-8808-7F3A2471C4D9}"/>
    <dgm:cxn modelId="{F731E759-E687-48CD-847B-F8F7684FF2C8}" type="presOf" srcId="{9FD670F4-2406-4CA6-9556-4358E1300C94}" destId="{AEBD3573-EB8D-4EC9-B37B-86500D6D4083}" srcOrd="0" destOrd="1" presId="urn:microsoft.com/office/officeart/2005/8/layout/hList1"/>
    <dgm:cxn modelId="{57ADD07A-5D92-44EB-B754-3C661E1733C1}" type="presOf" srcId="{C2405329-2E11-46AE-B533-0EC3EA5E609D}" destId="{AEBD3573-EB8D-4EC9-B37B-86500D6D4083}" srcOrd="0" destOrd="0" presId="urn:microsoft.com/office/officeart/2005/8/layout/hList1"/>
    <dgm:cxn modelId="{F12DAE7C-6557-4294-84BE-DD2D8910519C}" type="presOf" srcId="{23DF4DC2-AD95-457D-981C-2A1E1613B8E2}" destId="{14BF1757-FE09-4D50-A0A1-995DCC2FF465}" srcOrd="0" destOrd="3" presId="urn:microsoft.com/office/officeart/2005/8/layout/hList1"/>
    <dgm:cxn modelId="{2B61B98C-C8D3-42B9-AD0A-30FE02F29D55}" type="presOf" srcId="{554E9226-AF64-4633-A426-64E48462A891}" destId="{BAE2C3D9-AE59-4524-921D-33EDB05EEF4C}" srcOrd="0" destOrd="0" presId="urn:microsoft.com/office/officeart/2005/8/layout/hList1"/>
    <dgm:cxn modelId="{87268CAE-F049-4023-9774-1DB4F4F1D5F9}" srcId="{8ABC9FDE-CB66-4D63-BEA5-12975BAB5494}" destId="{FAC3BCCD-B8B1-4C00-9A0F-8652B97B989E}" srcOrd="1" destOrd="0" parTransId="{631BCEC0-E269-47B8-B878-8C0128CB0977}" sibTransId="{CEC3B12C-CF5C-4AF5-994E-75167B01E82B}"/>
    <dgm:cxn modelId="{4B0E73BF-FF5B-4229-A6BE-8B908CD7E96B}" type="presOf" srcId="{473C24F2-F7B5-4FAA-A72E-92D139C7AB85}" destId="{FB584296-9166-4ED6-9F15-39B19E0DE769}" srcOrd="0" destOrd="2" presId="urn:microsoft.com/office/officeart/2005/8/layout/hList1"/>
    <dgm:cxn modelId="{FAD17AC3-554B-4B56-8474-E7383739F4EF}" srcId="{32ED778B-5346-4A60-9676-E992050B1288}" destId="{554E9226-AF64-4633-A426-64E48462A891}" srcOrd="2" destOrd="0" parTransId="{CF68B266-F068-4E42-8869-F5C1684C936D}" sibTransId="{EB863552-CAE6-4B25-B5E3-614E03AE50C6}"/>
    <dgm:cxn modelId="{2B8C60CF-7219-47BB-A9A0-46C6CBBCB08D}" type="presOf" srcId="{DCF861D7-E18A-43E1-9EF2-B0DC56DC4576}" destId="{AEBD3573-EB8D-4EC9-B37B-86500D6D4083}" srcOrd="0" destOrd="2" presId="urn:microsoft.com/office/officeart/2005/8/layout/hList1"/>
    <dgm:cxn modelId="{87BBEDCF-439D-42CA-86F2-36ADA14294A1}" srcId="{554E9226-AF64-4633-A426-64E48462A891}" destId="{DCF861D7-E18A-43E1-9EF2-B0DC56DC4576}" srcOrd="2" destOrd="0" parTransId="{F3DAD227-75C9-4A61-BE6A-8D226BD919B1}" sibTransId="{0ABAE89A-AA07-497D-A685-47488AEC0487}"/>
    <dgm:cxn modelId="{A156C3E6-2598-43CB-B9C2-93BAD2242C6A}" type="presOf" srcId="{8ABC9FDE-CB66-4D63-BEA5-12975BAB5494}" destId="{F57C8706-677C-44C6-BF7A-4DE678FE2ACD}" srcOrd="0" destOrd="0" presId="urn:microsoft.com/office/officeart/2005/8/layout/hList1"/>
    <dgm:cxn modelId="{1F02DDE6-306C-4868-8EC2-69537B1F789E}" type="presOf" srcId="{C0E1FFE3-E4B5-41A0-BAB2-D3D12E0887B7}" destId="{FB584296-9166-4ED6-9F15-39B19E0DE769}" srcOrd="0" destOrd="0" presId="urn:microsoft.com/office/officeart/2005/8/layout/hList1"/>
    <dgm:cxn modelId="{69ACFBE6-220C-4BF1-9B32-447BF7188696}" srcId="{554E9226-AF64-4633-A426-64E48462A891}" destId="{C2405329-2E11-46AE-B533-0EC3EA5E609D}" srcOrd="0" destOrd="0" parTransId="{E8F0E032-EB15-4FC4-8E55-9CCCBC17837A}" sibTransId="{313B7E22-9335-44C1-932D-7514C9AAE881}"/>
    <dgm:cxn modelId="{258E75F5-9F68-4978-B6A4-B796C3AD6C54}" type="presOf" srcId="{32ED778B-5346-4A60-9676-E992050B1288}" destId="{49E74DCC-82BD-4770-9D85-DAEB955BC4A2}" srcOrd="0" destOrd="0" presId="urn:microsoft.com/office/officeart/2005/8/layout/hList1"/>
    <dgm:cxn modelId="{57E769FA-5466-445E-A0B7-41D945FC3947}" srcId="{83EB6371-08AA-4AED-8636-8A74F1A34E38}" destId="{F33ECD50-3731-4DF2-98BC-D793CEA51F2C}" srcOrd="3" destOrd="0" parTransId="{4671260F-9FE9-497F-A513-37F6F5166C81}" sibTransId="{783101ED-3C25-460C-9ADC-A7C44D9C459D}"/>
    <dgm:cxn modelId="{AA4841FF-D067-4891-A074-05F194454E28}" srcId="{8ABC9FDE-CB66-4D63-BEA5-12975BAB5494}" destId="{5530537E-466F-4550-B34C-055E56B7523C}" srcOrd="2" destOrd="0" parTransId="{7333A9EB-67AF-4277-9AD9-F8D76EE3ECC8}" sibTransId="{5CC52E2B-96A1-4AE0-BBC4-CB9B5CE4F95C}"/>
    <dgm:cxn modelId="{7952A01F-92B6-4E24-B4BC-BE1E030094A1}" type="presParOf" srcId="{49E74DCC-82BD-4770-9D85-DAEB955BC4A2}" destId="{1157E866-8F19-4B32-A794-9490199C69A9}" srcOrd="0" destOrd="0" presId="urn:microsoft.com/office/officeart/2005/8/layout/hList1"/>
    <dgm:cxn modelId="{AFAD25B9-56D8-41B0-92D8-BAFFF67A01E6}" type="presParOf" srcId="{1157E866-8F19-4B32-A794-9490199C69A9}" destId="{79DA8973-C544-4F69-97DA-F3D404D6506B}" srcOrd="0" destOrd="0" presId="urn:microsoft.com/office/officeart/2005/8/layout/hList1"/>
    <dgm:cxn modelId="{DB3D9E75-D856-4AA4-8A0E-6567593FF0AB}" type="presParOf" srcId="{1157E866-8F19-4B32-A794-9490199C69A9}" destId="{FB584296-9166-4ED6-9F15-39B19E0DE769}" srcOrd="1" destOrd="0" presId="urn:microsoft.com/office/officeart/2005/8/layout/hList1"/>
    <dgm:cxn modelId="{2F623A8F-FAF2-428F-ACF3-82D4161A5BC9}" type="presParOf" srcId="{49E74DCC-82BD-4770-9D85-DAEB955BC4A2}" destId="{E25E47A6-1D76-4B22-9F10-B9CBE3EAF89C}" srcOrd="1" destOrd="0" presId="urn:microsoft.com/office/officeart/2005/8/layout/hList1"/>
    <dgm:cxn modelId="{C3D3DA4A-6834-4DED-8F4F-B9E27B1F22FA}" type="presParOf" srcId="{49E74DCC-82BD-4770-9D85-DAEB955BC4A2}" destId="{AED018AD-3340-4765-87F9-FEA90CD9FAE6}" srcOrd="2" destOrd="0" presId="urn:microsoft.com/office/officeart/2005/8/layout/hList1"/>
    <dgm:cxn modelId="{96870387-7F86-4ECA-ACBE-E89B2AD0386D}" type="presParOf" srcId="{AED018AD-3340-4765-87F9-FEA90CD9FAE6}" destId="{F57C8706-677C-44C6-BF7A-4DE678FE2ACD}" srcOrd="0" destOrd="0" presId="urn:microsoft.com/office/officeart/2005/8/layout/hList1"/>
    <dgm:cxn modelId="{D7C0533D-CCAB-4874-86C9-54930C647C88}" type="presParOf" srcId="{AED018AD-3340-4765-87F9-FEA90CD9FAE6}" destId="{14BF1757-FE09-4D50-A0A1-995DCC2FF465}" srcOrd="1" destOrd="0" presId="urn:microsoft.com/office/officeart/2005/8/layout/hList1"/>
    <dgm:cxn modelId="{AD2E5D98-7C54-4978-902E-30762E0F6DBB}" type="presParOf" srcId="{49E74DCC-82BD-4770-9D85-DAEB955BC4A2}" destId="{2C516F11-EB0A-4410-B87C-7F634BDF2D60}" srcOrd="3" destOrd="0" presId="urn:microsoft.com/office/officeart/2005/8/layout/hList1"/>
    <dgm:cxn modelId="{FF93BA0D-C4DF-4DB1-AD55-5A5DF902E27C}" type="presParOf" srcId="{49E74DCC-82BD-4770-9D85-DAEB955BC4A2}" destId="{7E3BE1BB-EE7C-4A65-9ED9-7D50F7AA3E33}" srcOrd="4" destOrd="0" presId="urn:microsoft.com/office/officeart/2005/8/layout/hList1"/>
    <dgm:cxn modelId="{B5763282-6C65-4515-9B20-248EE80E95D4}" type="presParOf" srcId="{7E3BE1BB-EE7C-4A65-9ED9-7D50F7AA3E33}" destId="{BAE2C3D9-AE59-4524-921D-33EDB05EEF4C}" srcOrd="0" destOrd="0" presId="urn:microsoft.com/office/officeart/2005/8/layout/hList1"/>
    <dgm:cxn modelId="{57BC684C-6E63-47D6-8D7B-436C6C30ECA1}" type="presParOf" srcId="{7E3BE1BB-EE7C-4A65-9ED9-7D50F7AA3E33}" destId="{AEBD3573-EB8D-4EC9-B37B-86500D6D40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ED778B-5346-4A60-9676-E992050B12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B6371-08AA-4AED-8636-8A74F1A34E38}">
      <dgm:prSet phldrT="[Текст]"/>
      <dgm:spPr/>
      <dgm:t>
        <a:bodyPr/>
        <a:lstStyle/>
        <a:p>
          <a:r>
            <a:rPr lang="ru-RU" dirty="0"/>
            <a:t>Детям</a:t>
          </a:r>
        </a:p>
      </dgm:t>
    </dgm:pt>
    <dgm:pt modelId="{D1F35BA7-5491-4137-8138-ED04A7F0E169}" type="parTrans" cxnId="{50652636-55DC-459E-B6C5-63C7D8888F9B}">
      <dgm:prSet/>
      <dgm:spPr/>
      <dgm:t>
        <a:bodyPr/>
        <a:lstStyle/>
        <a:p>
          <a:endParaRPr lang="ru-RU"/>
        </a:p>
      </dgm:t>
    </dgm:pt>
    <dgm:pt modelId="{516432C9-8EF5-49FE-8ED9-FEE33183FA9B}" type="sibTrans" cxnId="{50652636-55DC-459E-B6C5-63C7D8888F9B}">
      <dgm:prSet/>
      <dgm:spPr/>
      <dgm:t>
        <a:bodyPr/>
        <a:lstStyle/>
        <a:p>
          <a:endParaRPr lang="ru-RU"/>
        </a:p>
      </dgm:t>
    </dgm:pt>
    <dgm:pt modelId="{C0E1FFE3-E4B5-41A0-BAB2-D3D12E0887B7}">
      <dgm:prSet phldrT="[Текст]"/>
      <dgm:spPr/>
      <dgm:t>
        <a:bodyPr/>
        <a:lstStyle/>
        <a:p>
          <a:r>
            <a:rPr lang="ru-RU" b="1" i="0" dirty="0"/>
            <a:t>Проект «Семейное древо»</a:t>
          </a:r>
          <a:endParaRPr lang="ru-RU" dirty="0"/>
        </a:p>
      </dgm:t>
    </dgm:pt>
    <dgm:pt modelId="{BAC8C0AC-DFD6-4502-AA5E-20722E853C1A}" type="parTrans" cxnId="{188C5828-24F1-4499-9C3A-791FE24C90CA}">
      <dgm:prSet/>
      <dgm:spPr/>
      <dgm:t>
        <a:bodyPr/>
        <a:lstStyle/>
        <a:p>
          <a:endParaRPr lang="ru-RU"/>
        </a:p>
      </dgm:t>
    </dgm:pt>
    <dgm:pt modelId="{C88AF7B6-0BCC-41F9-8BF1-F4004654580E}" type="sibTrans" cxnId="{188C5828-24F1-4499-9C3A-791FE24C90CA}">
      <dgm:prSet/>
      <dgm:spPr/>
      <dgm:t>
        <a:bodyPr/>
        <a:lstStyle/>
        <a:p>
          <a:endParaRPr lang="ru-RU"/>
        </a:p>
      </dgm:t>
    </dgm:pt>
    <dgm:pt modelId="{9445DF42-12CB-466D-A885-BF9316F7FF4D}">
      <dgm:prSet phldrT="[Текст]"/>
      <dgm:spPr/>
      <dgm:t>
        <a:bodyPr/>
        <a:lstStyle/>
        <a:p>
          <a:r>
            <a:rPr lang="ru-RU" b="1" i="0" dirty="0"/>
            <a:t>Видео-открытки «Моя мама самая лучшая»</a:t>
          </a:r>
          <a:endParaRPr lang="ru-RU" dirty="0"/>
        </a:p>
      </dgm:t>
    </dgm:pt>
    <dgm:pt modelId="{D8305D4D-96F7-4E2C-AC5B-E3E569404A50}" type="parTrans" cxnId="{22EBC109-DD04-4AB9-BF03-64A7C4E75062}">
      <dgm:prSet/>
      <dgm:spPr/>
      <dgm:t>
        <a:bodyPr/>
        <a:lstStyle/>
        <a:p>
          <a:endParaRPr lang="ru-RU"/>
        </a:p>
      </dgm:t>
    </dgm:pt>
    <dgm:pt modelId="{A788B6C1-1BD5-410D-A997-50871A253DB2}" type="sibTrans" cxnId="{22EBC109-DD04-4AB9-BF03-64A7C4E75062}">
      <dgm:prSet/>
      <dgm:spPr/>
      <dgm:t>
        <a:bodyPr/>
        <a:lstStyle/>
        <a:p>
          <a:endParaRPr lang="ru-RU"/>
        </a:p>
      </dgm:t>
    </dgm:pt>
    <dgm:pt modelId="{8ABC9FDE-CB66-4D63-BEA5-12975BAB5494}">
      <dgm:prSet phldrT="[Текст]"/>
      <dgm:spPr/>
      <dgm:t>
        <a:bodyPr/>
        <a:lstStyle/>
        <a:p>
          <a:r>
            <a:rPr lang="ru-RU" dirty="0"/>
            <a:t>Родителям</a:t>
          </a:r>
        </a:p>
      </dgm:t>
    </dgm:pt>
    <dgm:pt modelId="{7552CC03-F5AE-41BE-B02A-B3FEC9DE6096}" type="parTrans" cxnId="{71B0AC59-1133-4942-812A-E5808BD41F99}">
      <dgm:prSet/>
      <dgm:spPr/>
      <dgm:t>
        <a:bodyPr/>
        <a:lstStyle/>
        <a:p>
          <a:endParaRPr lang="ru-RU"/>
        </a:p>
      </dgm:t>
    </dgm:pt>
    <dgm:pt modelId="{E8849BCF-56E4-48D0-8808-7F3A2471C4D9}" type="sibTrans" cxnId="{71B0AC59-1133-4942-812A-E5808BD41F99}">
      <dgm:prSet/>
      <dgm:spPr/>
      <dgm:t>
        <a:bodyPr/>
        <a:lstStyle/>
        <a:p>
          <a:endParaRPr lang="ru-RU"/>
        </a:p>
      </dgm:t>
    </dgm:pt>
    <dgm:pt modelId="{10BACF1A-294B-4054-987E-03A84063E36A}">
      <dgm:prSet phldrT="[Текст]"/>
      <dgm:spPr/>
      <dgm:t>
        <a:bodyPr/>
        <a:lstStyle/>
        <a:p>
          <a:r>
            <a:rPr lang="ru-RU" b="1" i="0" dirty="0"/>
            <a:t>«Семья. Родословное дерево»</a:t>
          </a:r>
          <a:endParaRPr lang="ru-RU" dirty="0"/>
        </a:p>
      </dgm:t>
    </dgm:pt>
    <dgm:pt modelId="{D414356D-704F-4940-864F-D781D6A5322E}" type="parTrans" cxnId="{9C14CD6B-558C-405F-ADB3-FF77FD64478F}">
      <dgm:prSet/>
      <dgm:spPr/>
      <dgm:t>
        <a:bodyPr/>
        <a:lstStyle/>
        <a:p>
          <a:endParaRPr lang="ru-RU"/>
        </a:p>
      </dgm:t>
    </dgm:pt>
    <dgm:pt modelId="{EC90713B-10FB-485D-9811-333930B43266}" type="sibTrans" cxnId="{9C14CD6B-558C-405F-ADB3-FF77FD64478F}">
      <dgm:prSet/>
      <dgm:spPr/>
      <dgm:t>
        <a:bodyPr/>
        <a:lstStyle/>
        <a:p>
          <a:endParaRPr lang="ru-RU"/>
        </a:p>
      </dgm:t>
    </dgm:pt>
    <dgm:pt modelId="{FAC3BCCD-B8B1-4C00-9A0F-8652B97B989E}">
      <dgm:prSet phldrT="[Текст]"/>
      <dgm:spPr/>
      <dgm:t>
        <a:bodyPr/>
        <a:lstStyle/>
        <a:p>
          <a:r>
            <a:rPr lang="ru-RU" b="1" i="0" dirty="0"/>
            <a:t>«Мама мне читает сказки»</a:t>
          </a:r>
          <a:endParaRPr lang="ru-RU" dirty="0"/>
        </a:p>
      </dgm:t>
    </dgm:pt>
    <dgm:pt modelId="{631BCEC0-E269-47B8-B878-8C0128CB0977}" type="parTrans" cxnId="{87268CAE-F049-4023-9774-1DB4F4F1D5F9}">
      <dgm:prSet/>
      <dgm:spPr/>
      <dgm:t>
        <a:bodyPr/>
        <a:lstStyle/>
        <a:p>
          <a:endParaRPr lang="ru-RU"/>
        </a:p>
      </dgm:t>
    </dgm:pt>
    <dgm:pt modelId="{CEC3B12C-CF5C-4AF5-994E-75167B01E82B}" type="sibTrans" cxnId="{87268CAE-F049-4023-9774-1DB4F4F1D5F9}">
      <dgm:prSet/>
      <dgm:spPr/>
      <dgm:t>
        <a:bodyPr/>
        <a:lstStyle/>
        <a:p>
          <a:endParaRPr lang="ru-RU"/>
        </a:p>
      </dgm:t>
    </dgm:pt>
    <dgm:pt modelId="{554E9226-AF64-4633-A426-64E48462A891}">
      <dgm:prSet phldrT="[Текст]"/>
      <dgm:spPr/>
      <dgm:t>
        <a:bodyPr/>
        <a:lstStyle/>
        <a:p>
          <a:r>
            <a:rPr lang="ru-RU" dirty="0"/>
            <a:t>Педагогам</a:t>
          </a:r>
        </a:p>
      </dgm:t>
    </dgm:pt>
    <dgm:pt modelId="{CF68B266-F068-4E42-8869-F5C1684C936D}" type="parTrans" cxnId="{FAD17AC3-554B-4B56-8474-E7383739F4EF}">
      <dgm:prSet/>
      <dgm:spPr/>
      <dgm:t>
        <a:bodyPr/>
        <a:lstStyle/>
        <a:p>
          <a:endParaRPr lang="ru-RU"/>
        </a:p>
      </dgm:t>
    </dgm:pt>
    <dgm:pt modelId="{EB863552-CAE6-4B25-B5E3-614E03AE50C6}" type="sibTrans" cxnId="{FAD17AC3-554B-4B56-8474-E7383739F4EF}">
      <dgm:prSet/>
      <dgm:spPr/>
      <dgm:t>
        <a:bodyPr/>
        <a:lstStyle/>
        <a:p>
          <a:endParaRPr lang="ru-RU"/>
        </a:p>
      </dgm:t>
    </dgm:pt>
    <dgm:pt modelId="{C2405329-2E11-46AE-B533-0EC3EA5E609D}">
      <dgm:prSet phldrT="[Текст]"/>
      <dgm:spPr/>
      <dgm:t>
        <a:bodyPr/>
        <a:lstStyle/>
        <a:p>
          <a:r>
            <a:rPr lang="ru-RU" b="1" i="0" dirty="0"/>
            <a:t>Прослушивание и обсуждение аудио сказок о маме</a:t>
          </a:r>
          <a:endParaRPr lang="ru-RU" dirty="0"/>
        </a:p>
      </dgm:t>
    </dgm:pt>
    <dgm:pt modelId="{E8F0E032-EB15-4FC4-8E55-9CCCBC17837A}" type="parTrans" cxnId="{69ACFBE6-220C-4BF1-9B32-447BF7188696}">
      <dgm:prSet/>
      <dgm:spPr/>
      <dgm:t>
        <a:bodyPr/>
        <a:lstStyle/>
        <a:p>
          <a:endParaRPr lang="ru-RU"/>
        </a:p>
      </dgm:t>
    </dgm:pt>
    <dgm:pt modelId="{313B7E22-9335-44C1-932D-7514C9AAE881}" type="sibTrans" cxnId="{69ACFBE6-220C-4BF1-9B32-447BF7188696}">
      <dgm:prSet/>
      <dgm:spPr/>
      <dgm:t>
        <a:bodyPr/>
        <a:lstStyle/>
        <a:p>
          <a:endParaRPr lang="ru-RU"/>
        </a:p>
      </dgm:t>
    </dgm:pt>
    <dgm:pt modelId="{9FD670F4-2406-4CA6-9556-4358E1300C94}">
      <dgm:prSet phldrT="[Текст]"/>
      <dgm:spPr/>
      <dgm:t>
        <a:bodyPr/>
        <a:lstStyle/>
        <a:p>
          <a:r>
            <a:rPr lang="ru-RU" b="1" i="0" dirty="0"/>
            <a:t>Проект «Мама – главное слово»</a:t>
          </a:r>
          <a:endParaRPr lang="ru-RU" dirty="0"/>
        </a:p>
      </dgm:t>
    </dgm:pt>
    <dgm:pt modelId="{86DE27BA-20B2-4EEB-AB48-41AF6A429C86}" type="parTrans" cxnId="{F3C0273E-A712-43A0-9E39-2BB6528DD3CB}">
      <dgm:prSet/>
      <dgm:spPr/>
      <dgm:t>
        <a:bodyPr/>
        <a:lstStyle/>
        <a:p>
          <a:endParaRPr lang="ru-RU"/>
        </a:p>
      </dgm:t>
    </dgm:pt>
    <dgm:pt modelId="{28260803-666C-49AD-B003-8CD55B17C9E2}" type="sibTrans" cxnId="{F3C0273E-A712-43A0-9E39-2BB6528DD3CB}">
      <dgm:prSet/>
      <dgm:spPr/>
      <dgm:t>
        <a:bodyPr/>
        <a:lstStyle/>
        <a:p>
          <a:endParaRPr lang="ru-RU"/>
        </a:p>
      </dgm:t>
    </dgm:pt>
    <dgm:pt modelId="{5F14652C-6935-4441-8FE9-0E41CC20EEF5}">
      <dgm:prSet phldrT="[Текст]"/>
      <dgm:spPr/>
      <dgm:t>
        <a:bodyPr/>
        <a:lstStyle/>
        <a:p>
          <a:r>
            <a:rPr lang="ru-RU" b="1" dirty="0"/>
            <a:t>Проект</a:t>
          </a:r>
          <a:r>
            <a:rPr lang="ru-RU" dirty="0"/>
            <a:t> </a:t>
          </a:r>
          <a:r>
            <a:rPr lang="ru-RU" b="1" i="0" dirty="0"/>
            <a:t>«Мой папа самый лучший»</a:t>
          </a:r>
          <a:endParaRPr lang="ru-RU" dirty="0"/>
        </a:p>
      </dgm:t>
    </dgm:pt>
    <dgm:pt modelId="{B42FB78C-AAA4-4BFB-AE26-1896347B8576}" type="parTrans" cxnId="{01E7DF96-FA92-4575-8DB1-CE9F24F375B2}">
      <dgm:prSet/>
      <dgm:spPr/>
    </dgm:pt>
    <dgm:pt modelId="{4A4B502E-F852-4107-BDC4-F8033B3D9C23}" type="sibTrans" cxnId="{01E7DF96-FA92-4575-8DB1-CE9F24F375B2}">
      <dgm:prSet/>
      <dgm:spPr/>
    </dgm:pt>
    <dgm:pt modelId="{3B8EF26E-CA7D-42C4-BC6C-6983605E757C}">
      <dgm:prSet phldrT="[Текст]"/>
      <dgm:spPr/>
      <dgm:t>
        <a:bodyPr/>
        <a:lstStyle/>
        <a:p>
          <a:endParaRPr lang="ru-RU" dirty="0"/>
        </a:p>
      </dgm:t>
    </dgm:pt>
    <dgm:pt modelId="{EAF8A0A0-A384-4132-AC44-C5EA54269F65}" type="parTrans" cxnId="{DC75E0F4-B602-4A69-9FFD-C93256719555}">
      <dgm:prSet/>
      <dgm:spPr/>
    </dgm:pt>
    <dgm:pt modelId="{59396B45-A200-4A10-BAEF-8D20BF03868B}" type="sibTrans" cxnId="{DC75E0F4-B602-4A69-9FFD-C93256719555}">
      <dgm:prSet/>
      <dgm:spPr/>
    </dgm:pt>
    <dgm:pt modelId="{B70B2123-A6AB-4A35-9EC5-D9FC88E9EAE4}">
      <dgm:prSet phldrT="[Текст]"/>
      <dgm:spPr/>
      <dgm:t>
        <a:bodyPr/>
        <a:lstStyle/>
        <a:p>
          <a:r>
            <a:rPr lang="ru-RU" b="1" i="0" dirty="0"/>
            <a:t>30 идей, чем заняться с малышом дома</a:t>
          </a:r>
          <a:endParaRPr lang="ru-RU" dirty="0"/>
        </a:p>
      </dgm:t>
    </dgm:pt>
    <dgm:pt modelId="{19B644BB-A774-42AD-862A-46B75196C556}" type="parTrans" cxnId="{3B8CE727-22F5-44E6-98F2-8FCDB02E8E21}">
      <dgm:prSet/>
      <dgm:spPr/>
    </dgm:pt>
    <dgm:pt modelId="{B945986A-E04F-4999-BFD3-67F86631B992}" type="sibTrans" cxnId="{3B8CE727-22F5-44E6-98F2-8FCDB02E8E21}">
      <dgm:prSet/>
      <dgm:spPr/>
    </dgm:pt>
    <dgm:pt modelId="{D6586082-A5DE-4CA2-9638-5964AC853C8D}">
      <dgm:prSet phldrT="[Текст]"/>
      <dgm:spPr/>
      <dgm:t>
        <a:bodyPr/>
        <a:lstStyle/>
        <a:p>
          <a:r>
            <a:rPr lang="ru-RU" b="1" i="0" dirty="0"/>
            <a:t>Родительская конференция «Роль отца в жизни ребенка»</a:t>
          </a:r>
          <a:endParaRPr lang="ru-RU" dirty="0"/>
        </a:p>
      </dgm:t>
    </dgm:pt>
    <dgm:pt modelId="{2F468917-83B3-4405-84F7-04CBEF35A457}" type="parTrans" cxnId="{05747CFC-46BD-4A63-A608-D135B081BB4D}">
      <dgm:prSet/>
      <dgm:spPr/>
    </dgm:pt>
    <dgm:pt modelId="{90ACB922-5D31-403A-AFDB-A4A93F06276B}" type="sibTrans" cxnId="{05747CFC-46BD-4A63-A608-D135B081BB4D}">
      <dgm:prSet/>
      <dgm:spPr/>
    </dgm:pt>
    <dgm:pt modelId="{72A743E9-CCE8-4095-A1B3-DDB7B30994CD}">
      <dgm:prSet phldrT="[Текст]"/>
      <dgm:spPr/>
      <dgm:t>
        <a:bodyPr/>
        <a:lstStyle/>
        <a:p>
          <a:r>
            <a:rPr lang="ru-RU" b="1" i="0" dirty="0"/>
            <a:t>Творческое задание «Бабушкины секреты»</a:t>
          </a:r>
          <a:endParaRPr lang="ru-RU" dirty="0"/>
        </a:p>
      </dgm:t>
    </dgm:pt>
    <dgm:pt modelId="{C5E93D3F-9195-45C0-A447-A8B9EDC52378}" type="parTrans" cxnId="{95EC52DD-CEE7-449E-80D9-0A8A8982D928}">
      <dgm:prSet/>
      <dgm:spPr/>
    </dgm:pt>
    <dgm:pt modelId="{5B51101F-765B-467F-906F-A170B8D9F39B}" type="sibTrans" cxnId="{95EC52DD-CEE7-449E-80D9-0A8A8982D928}">
      <dgm:prSet/>
      <dgm:spPr/>
    </dgm:pt>
    <dgm:pt modelId="{461B9DD1-1620-4703-A864-B51AB94D88D1}">
      <dgm:prSet phldrT="[Текст]"/>
      <dgm:spPr/>
      <dgm:t>
        <a:bodyPr/>
        <a:lstStyle/>
        <a:p>
          <a:r>
            <a:rPr lang="ru-RU" b="1" i="0" dirty="0"/>
            <a:t>Дидактическая игра «Моя семья»</a:t>
          </a:r>
          <a:endParaRPr lang="ru-RU" dirty="0"/>
        </a:p>
      </dgm:t>
    </dgm:pt>
    <dgm:pt modelId="{2890D860-F340-4316-9426-F7B536E9FEDD}" type="parTrans" cxnId="{F4256C50-BB02-4729-B773-44271C58CB9A}">
      <dgm:prSet/>
      <dgm:spPr/>
    </dgm:pt>
    <dgm:pt modelId="{075A2B68-975F-4CA6-8C87-7E06EE4A4862}" type="sibTrans" cxnId="{F4256C50-BB02-4729-B773-44271C58CB9A}">
      <dgm:prSet/>
      <dgm:spPr/>
    </dgm:pt>
    <dgm:pt modelId="{7718CEE2-061C-42C5-8B4C-6BA4A88D0814}">
      <dgm:prSet phldrT="[Текст]"/>
      <dgm:spPr/>
      <dgm:t>
        <a:bodyPr/>
        <a:lstStyle/>
        <a:p>
          <a:endParaRPr lang="ru-RU" dirty="0"/>
        </a:p>
      </dgm:t>
    </dgm:pt>
    <dgm:pt modelId="{FD0F7F09-BE25-4343-AAE2-0CF442E0CF13}" type="parTrans" cxnId="{68298CB1-6699-47D6-93BF-3768CD7D027D}">
      <dgm:prSet/>
      <dgm:spPr/>
    </dgm:pt>
    <dgm:pt modelId="{4CF8CC57-2F82-4512-87F2-6F03D71379BB}" type="sibTrans" cxnId="{68298CB1-6699-47D6-93BF-3768CD7D027D}">
      <dgm:prSet/>
      <dgm:spPr/>
    </dgm:pt>
    <dgm:pt modelId="{49E74DCC-82BD-4770-9D85-DAEB955BC4A2}" type="pres">
      <dgm:prSet presAssocID="{32ED778B-5346-4A60-9676-E992050B1288}" presName="Name0" presStyleCnt="0">
        <dgm:presLayoutVars>
          <dgm:dir/>
          <dgm:animLvl val="lvl"/>
          <dgm:resizeHandles val="exact"/>
        </dgm:presLayoutVars>
      </dgm:prSet>
      <dgm:spPr/>
    </dgm:pt>
    <dgm:pt modelId="{1157E866-8F19-4B32-A794-9490199C69A9}" type="pres">
      <dgm:prSet presAssocID="{83EB6371-08AA-4AED-8636-8A74F1A34E38}" presName="composite" presStyleCnt="0"/>
      <dgm:spPr/>
    </dgm:pt>
    <dgm:pt modelId="{79DA8973-C544-4F69-97DA-F3D404D6506B}" type="pres">
      <dgm:prSet presAssocID="{83EB6371-08AA-4AED-8636-8A74F1A34E3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B584296-9166-4ED6-9F15-39B19E0DE769}" type="pres">
      <dgm:prSet presAssocID="{83EB6371-08AA-4AED-8636-8A74F1A34E38}" presName="desTx" presStyleLbl="alignAccFollowNode1" presStyleIdx="0" presStyleCnt="3">
        <dgm:presLayoutVars>
          <dgm:bulletEnabled val="1"/>
        </dgm:presLayoutVars>
      </dgm:prSet>
      <dgm:spPr/>
    </dgm:pt>
    <dgm:pt modelId="{E25E47A6-1D76-4B22-9F10-B9CBE3EAF89C}" type="pres">
      <dgm:prSet presAssocID="{516432C9-8EF5-49FE-8ED9-FEE33183FA9B}" presName="space" presStyleCnt="0"/>
      <dgm:spPr/>
    </dgm:pt>
    <dgm:pt modelId="{AED018AD-3340-4765-87F9-FEA90CD9FAE6}" type="pres">
      <dgm:prSet presAssocID="{8ABC9FDE-CB66-4D63-BEA5-12975BAB5494}" presName="composite" presStyleCnt="0"/>
      <dgm:spPr/>
    </dgm:pt>
    <dgm:pt modelId="{F57C8706-677C-44C6-BF7A-4DE678FE2ACD}" type="pres">
      <dgm:prSet presAssocID="{8ABC9FDE-CB66-4D63-BEA5-12975BAB549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4BF1757-FE09-4D50-A0A1-995DCC2FF465}" type="pres">
      <dgm:prSet presAssocID="{8ABC9FDE-CB66-4D63-BEA5-12975BAB5494}" presName="desTx" presStyleLbl="alignAccFollowNode1" presStyleIdx="1" presStyleCnt="3">
        <dgm:presLayoutVars>
          <dgm:bulletEnabled val="1"/>
        </dgm:presLayoutVars>
      </dgm:prSet>
      <dgm:spPr/>
    </dgm:pt>
    <dgm:pt modelId="{2C516F11-EB0A-4410-B87C-7F634BDF2D60}" type="pres">
      <dgm:prSet presAssocID="{E8849BCF-56E4-48D0-8808-7F3A2471C4D9}" presName="space" presStyleCnt="0"/>
      <dgm:spPr/>
    </dgm:pt>
    <dgm:pt modelId="{7E3BE1BB-EE7C-4A65-9ED9-7D50F7AA3E33}" type="pres">
      <dgm:prSet presAssocID="{554E9226-AF64-4633-A426-64E48462A891}" presName="composite" presStyleCnt="0"/>
      <dgm:spPr/>
    </dgm:pt>
    <dgm:pt modelId="{BAE2C3D9-AE59-4524-921D-33EDB05EEF4C}" type="pres">
      <dgm:prSet presAssocID="{554E9226-AF64-4633-A426-64E48462A8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BD3573-EB8D-4EC9-B37B-86500D6D4083}" type="pres">
      <dgm:prSet presAssocID="{554E9226-AF64-4633-A426-64E48462A89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2EBC109-DD04-4AB9-BF03-64A7C4E75062}" srcId="{83EB6371-08AA-4AED-8636-8A74F1A34E38}" destId="{9445DF42-12CB-466D-A885-BF9316F7FF4D}" srcOrd="1" destOrd="0" parTransId="{D8305D4D-96F7-4E2C-AC5B-E3E569404A50}" sibTransId="{A788B6C1-1BD5-410D-A997-50871A253DB2}"/>
    <dgm:cxn modelId="{13646524-11C9-4D1F-9D1F-43DACC354EC8}" type="presOf" srcId="{5F14652C-6935-4441-8FE9-0E41CC20EEF5}" destId="{FB584296-9166-4ED6-9F15-39B19E0DE769}" srcOrd="0" destOrd="2" presId="urn:microsoft.com/office/officeart/2005/8/layout/hList1"/>
    <dgm:cxn modelId="{D64D2F27-D7BF-4D8B-B9EC-9350D2BCBCD5}" type="presOf" srcId="{7718CEE2-061C-42C5-8B4C-6BA4A88D0814}" destId="{AEBD3573-EB8D-4EC9-B37B-86500D6D4083}" srcOrd="0" destOrd="3" presId="urn:microsoft.com/office/officeart/2005/8/layout/hList1"/>
    <dgm:cxn modelId="{3B8CE727-22F5-44E6-98F2-8FCDB02E8E21}" srcId="{8ABC9FDE-CB66-4D63-BEA5-12975BAB5494}" destId="{B70B2123-A6AB-4A35-9EC5-D9FC88E9EAE4}" srcOrd="2" destOrd="0" parTransId="{19B644BB-A774-42AD-862A-46B75196C556}" sibTransId="{B945986A-E04F-4999-BFD3-67F86631B992}"/>
    <dgm:cxn modelId="{188C5828-24F1-4499-9C3A-791FE24C90CA}" srcId="{83EB6371-08AA-4AED-8636-8A74F1A34E38}" destId="{C0E1FFE3-E4B5-41A0-BAB2-D3D12E0887B7}" srcOrd="0" destOrd="0" parTransId="{BAC8C0AC-DFD6-4502-AA5E-20722E853C1A}" sibTransId="{C88AF7B6-0BCC-41F9-8BF1-F4004654580E}"/>
    <dgm:cxn modelId="{00BE0F34-4904-4905-B5E4-1B5632263AC2}" type="presOf" srcId="{FAC3BCCD-B8B1-4C00-9A0F-8652B97B989E}" destId="{14BF1757-FE09-4D50-A0A1-995DCC2FF465}" srcOrd="0" destOrd="1" presId="urn:microsoft.com/office/officeart/2005/8/layout/hList1"/>
    <dgm:cxn modelId="{50652636-55DC-459E-B6C5-63C7D8888F9B}" srcId="{32ED778B-5346-4A60-9676-E992050B1288}" destId="{83EB6371-08AA-4AED-8636-8A74F1A34E38}" srcOrd="0" destOrd="0" parTransId="{D1F35BA7-5491-4137-8138-ED04A7F0E169}" sibTransId="{516432C9-8EF5-49FE-8ED9-FEE33183FA9B}"/>
    <dgm:cxn modelId="{898EBE38-8A3A-433C-A3D8-7768DF2E049C}" type="presOf" srcId="{554E9226-AF64-4633-A426-64E48462A891}" destId="{BAE2C3D9-AE59-4524-921D-33EDB05EEF4C}" srcOrd="0" destOrd="0" presId="urn:microsoft.com/office/officeart/2005/8/layout/hList1"/>
    <dgm:cxn modelId="{F3C0273E-A712-43A0-9E39-2BB6528DD3CB}" srcId="{554E9226-AF64-4633-A426-64E48462A891}" destId="{9FD670F4-2406-4CA6-9556-4358E1300C94}" srcOrd="1" destOrd="0" parTransId="{86DE27BA-20B2-4EEB-AB48-41AF6A429C86}" sibTransId="{28260803-666C-49AD-B003-8CD55B17C9E2}"/>
    <dgm:cxn modelId="{AB2FB43F-928E-41EF-8F18-E4A6A1198453}" type="presOf" srcId="{9445DF42-12CB-466D-A885-BF9316F7FF4D}" destId="{FB584296-9166-4ED6-9F15-39B19E0DE769}" srcOrd="0" destOrd="1" presId="urn:microsoft.com/office/officeart/2005/8/layout/hList1"/>
    <dgm:cxn modelId="{5F817B5B-4102-488F-A260-0504BD577D17}" type="presOf" srcId="{8ABC9FDE-CB66-4D63-BEA5-12975BAB5494}" destId="{F57C8706-677C-44C6-BF7A-4DE678FE2ACD}" srcOrd="0" destOrd="0" presId="urn:microsoft.com/office/officeart/2005/8/layout/hList1"/>
    <dgm:cxn modelId="{9C14CD6B-558C-405F-ADB3-FF77FD64478F}" srcId="{8ABC9FDE-CB66-4D63-BEA5-12975BAB5494}" destId="{10BACF1A-294B-4054-987E-03A84063E36A}" srcOrd="0" destOrd="0" parTransId="{D414356D-704F-4940-864F-D781D6A5322E}" sibTransId="{EC90713B-10FB-485D-9811-333930B43266}"/>
    <dgm:cxn modelId="{F4256C50-BB02-4729-B773-44271C58CB9A}" srcId="{554E9226-AF64-4633-A426-64E48462A891}" destId="{461B9DD1-1620-4703-A864-B51AB94D88D1}" srcOrd="2" destOrd="0" parTransId="{2890D860-F340-4316-9426-F7B536E9FEDD}" sibTransId="{075A2B68-975F-4CA6-8C87-7E06EE4A4862}"/>
    <dgm:cxn modelId="{94E6B670-A43C-45F2-BD73-F5EB0B341230}" type="presOf" srcId="{10BACF1A-294B-4054-987E-03A84063E36A}" destId="{14BF1757-FE09-4D50-A0A1-995DCC2FF465}" srcOrd="0" destOrd="0" presId="urn:microsoft.com/office/officeart/2005/8/layout/hList1"/>
    <dgm:cxn modelId="{98E32278-122F-4FA8-BB5D-5E3517303B9B}" type="presOf" srcId="{461B9DD1-1620-4703-A864-B51AB94D88D1}" destId="{AEBD3573-EB8D-4EC9-B37B-86500D6D4083}" srcOrd="0" destOrd="2" presId="urn:microsoft.com/office/officeart/2005/8/layout/hList1"/>
    <dgm:cxn modelId="{71B0AC59-1133-4942-812A-E5808BD41F99}" srcId="{32ED778B-5346-4A60-9676-E992050B1288}" destId="{8ABC9FDE-CB66-4D63-BEA5-12975BAB5494}" srcOrd="1" destOrd="0" parTransId="{7552CC03-F5AE-41BE-B02A-B3FEC9DE6096}" sibTransId="{E8849BCF-56E4-48D0-8808-7F3A2471C4D9}"/>
    <dgm:cxn modelId="{1049017E-D8F8-4B09-B965-B906BEF4EE2B}" type="presOf" srcId="{B70B2123-A6AB-4A35-9EC5-D9FC88E9EAE4}" destId="{14BF1757-FE09-4D50-A0A1-995DCC2FF465}" srcOrd="0" destOrd="2" presId="urn:microsoft.com/office/officeart/2005/8/layout/hList1"/>
    <dgm:cxn modelId="{E220857F-F63F-4E20-B4A1-3EF77515C597}" type="presOf" srcId="{C0E1FFE3-E4B5-41A0-BAB2-D3D12E0887B7}" destId="{FB584296-9166-4ED6-9F15-39B19E0DE769}" srcOrd="0" destOrd="0" presId="urn:microsoft.com/office/officeart/2005/8/layout/hList1"/>
    <dgm:cxn modelId="{6327AB87-7E43-4D51-B632-B688FA444375}" type="presOf" srcId="{83EB6371-08AA-4AED-8636-8A74F1A34E38}" destId="{79DA8973-C544-4F69-97DA-F3D404D6506B}" srcOrd="0" destOrd="0" presId="urn:microsoft.com/office/officeart/2005/8/layout/hList1"/>
    <dgm:cxn modelId="{41108893-E0FB-4EC4-B1EC-FF9769F8ACA1}" type="presOf" srcId="{32ED778B-5346-4A60-9676-E992050B1288}" destId="{49E74DCC-82BD-4770-9D85-DAEB955BC4A2}" srcOrd="0" destOrd="0" presId="urn:microsoft.com/office/officeart/2005/8/layout/hList1"/>
    <dgm:cxn modelId="{AE33BA95-63C7-4CF0-9EA8-E8A98EAC8976}" type="presOf" srcId="{72A743E9-CCE8-4095-A1B3-DDB7B30994CD}" destId="{14BF1757-FE09-4D50-A0A1-995DCC2FF465}" srcOrd="0" destOrd="4" presId="urn:microsoft.com/office/officeart/2005/8/layout/hList1"/>
    <dgm:cxn modelId="{01E7DF96-FA92-4575-8DB1-CE9F24F375B2}" srcId="{83EB6371-08AA-4AED-8636-8A74F1A34E38}" destId="{5F14652C-6935-4441-8FE9-0E41CC20EEF5}" srcOrd="2" destOrd="0" parTransId="{B42FB78C-AAA4-4BFB-AE26-1896347B8576}" sibTransId="{4A4B502E-F852-4107-BDC4-F8033B3D9C23}"/>
    <dgm:cxn modelId="{AC8FF29E-39D8-4F60-8111-1EE202B75A81}" type="presOf" srcId="{3B8EF26E-CA7D-42C4-BC6C-6983605E757C}" destId="{FB584296-9166-4ED6-9F15-39B19E0DE769}" srcOrd="0" destOrd="3" presId="urn:microsoft.com/office/officeart/2005/8/layout/hList1"/>
    <dgm:cxn modelId="{87268CAE-F049-4023-9774-1DB4F4F1D5F9}" srcId="{8ABC9FDE-CB66-4D63-BEA5-12975BAB5494}" destId="{FAC3BCCD-B8B1-4C00-9A0F-8652B97B989E}" srcOrd="1" destOrd="0" parTransId="{631BCEC0-E269-47B8-B878-8C0128CB0977}" sibTransId="{CEC3B12C-CF5C-4AF5-994E-75167B01E82B}"/>
    <dgm:cxn modelId="{68298CB1-6699-47D6-93BF-3768CD7D027D}" srcId="{554E9226-AF64-4633-A426-64E48462A891}" destId="{7718CEE2-061C-42C5-8B4C-6BA4A88D0814}" srcOrd="3" destOrd="0" parTransId="{FD0F7F09-BE25-4343-AAE2-0CF442E0CF13}" sibTransId="{4CF8CC57-2F82-4512-87F2-6F03D71379BB}"/>
    <dgm:cxn modelId="{2F0A4AB3-982F-45B2-8FCE-15CF8E52A2F0}" type="presOf" srcId="{D6586082-A5DE-4CA2-9638-5964AC853C8D}" destId="{14BF1757-FE09-4D50-A0A1-995DCC2FF465}" srcOrd="0" destOrd="3" presId="urn:microsoft.com/office/officeart/2005/8/layout/hList1"/>
    <dgm:cxn modelId="{FAD17AC3-554B-4B56-8474-E7383739F4EF}" srcId="{32ED778B-5346-4A60-9676-E992050B1288}" destId="{554E9226-AF64-4633-A426-64E48462A891}" srcOrd="2" destOrd="0" parTransId="{CF68B266-F068-4E42-8869-F5C1684C936D}" sibTransId="{EB863552-CAE6-4B25-B5E3-614E03AE50C6}"/>
    <dgm:cxn modelId="{26D2F5C9-E30F-4C7C-A1C2-2B0F2DEFD94A}" type="presOf" srcId="{9FD670F4-2406-4CA6-9556-4358E1300C94}" destId="{AEBD3573-EB8D-4EC9-B37B-86500D6D4083}" srcOrd="0" destOrd="1" presId="urn:microsoft.com/office/officeart/2005/8/layout/hList1"/>
    <dgm:cxn modelId="{95EC52DD-CEE7-449E-80D9-0A8A8982D928}" srcId="{8ABC9FDE-CB66-4D63-BEA5-12975BAB5494}" destId="{72A743E9-CCE8-4095-A1B3-DDB7B30994CD}" srcOrd="4" destOrd="0" parTransId="{C5E93D3F-9195-45C0-A447-A8B9EDC52378}" sibTransId="{5B51101F-765B-467F-906F-A170B8D9F39B}"/>
    <dgm:cxn modelId="{69ACFBE6-220C-4BF1-9B32-447BF7188696}" srcId="{554E9226-AF64-4633-A426-64E48462A891}" destId="{C2405329-2E11-46AE-B533-0EC3EA5E609D}" srcOrd="0" destOrd="0" parTransId="{E8F0E032-EB15-4FC4-8E55-9CCCBC17837A}" sibTransId="{313B7E22-9335-44C1-932D-7514C9AAE881}"/>
    <dgm:cxn modelId="{5C70A5EC-C480-4A4D-B942-89445205E18E}" type="presOf" srcId="{C2405329-2E11-46AE-B533-0EC3EA5E609D}" destId="{AEBD3573-EB8D-4EC9-B37B-86500D6D4083}" srcOrd="0" destOrd="0" presId="urn:microsoft.com/office/officeart/2005/8/layout/hList1"/>
    <dgm:cxn modelId="{DC75E0F4-B602-4A69-9FFD-C93256719555}" srcId="{83EB6371-08AA-4AED-8636-8A74F1A34E38}" destId="{3B8EF26E-CA7D-42C4-BC6C-6983605E757C}" srcOrd="3" destOrd="0" parTransId="{EAF8A0A0-A384-4132-AC44-C5EA54269F65}" sibTransId="{59396B45-A200-4A10-BAEF-8D20BF03868B}"/>
    <dgm:cxn modelId="{05747CFC-46BD-4A63-A608-D135B081BB4D}" srcId="{8ABC9FDE-CB66-4D63-BEA5-12975BAB5494}" destId="{D6586082-A5DE-4CA2-9638-5964AC853C8D}" srcOrd="3" destOrd="0" parTransId="{2F468917-83B3-4405-84F7-04CBEF35A457}" sibTransId="{90ACB922-5D31-403A-AFDB-A4A93F06276B}"/>
    <dgm:cxn modelId="{7D7CA63C-6E1D-4E01-955C-B71EB1AE2987}" type="presParOf" srcId="{49E74DCC-82BD-4770-9D85-DAEB955BC4A2}" destId="{1157E866-8F19-4B32-A794-9490199C69A9}" srcOrd="0" destOrd="0" presId="urn:microsoft.com/office/officeart/2005/8/layout/hList1"/>
    <dgm:cxn modelId="{91AB7254-29EC-435C-A86D-EBFC577A1FD2}" type="presParOf" srcId="{1157E866-8F19-4B32-A794-9490199C69A9}" destId="{79DA8973-C544-4F69-97DA-F3D404D6506B}" srcOrd="0" destOrd="0" presId="urn:microsoft.com/office/officeart/2005/8/layout/hList1"/>
    <dgm:cxn modelId="{824E5E31-0270-40E1-9432-0994D0D1AD28}" type="presParOf" srcId="{1157E866-8F19-4B32-A794-9490199C69A9}" destId="{FB584296-9166-4ED6-9F15-39B19E0DE769}" srcOrd="1" destOrd="0" presId="urn:microsoft.com/office/officeart/2005/8/layout/hList1"/>
    <dgm:cxn modelId="{70EC180E-7F26-4B72-BC1B-94F72A5308A1}" type="presParOf" srcId="{49E74DCC-82BD-4770-9D85-DAEB955BC4A2}" destId="{E25E47A6-1D76-4B22-9F10-B9CBE3EAF89C}" srcOrd="1" destOrd="0" presId="urn:microsoft.com/office/officeart/2005/8/layout/hList1"/>
    <dgm:cxn modelId="{D9ECE98E-246A-433B-AD74-D2C6B00AEEAE}" type="presParOf" srcId="{49E74DCC-82BD-4770-9D85-DAEB955BC4A2}" destId="{AED018AD-3340-4765-87F9-FEA90CD9FAE6}" srcOrd="2" destOrd="0" presId="urn:microsoft.com/office/officeart/2005/8/layout/hList1"/>
    <dgm:cxn modelId="{F172D620-F0E5-4635-9791-DB4598EA4E75}" type="presParOf" srcId="{AED018AD-3340-4765-87F9-FEA90CD9FAE6}" destId="{F57C8706-677C-44C6-BF7A-4DE678FE2ACD}" srcOrd="0" destOrd="0" presId="urn:microsoft.com/office/officeart/2005/8/layout/hList1"/>
    <dgm:cxn modelId="{8E26F7D2-E3D1-4240-8D70-F00CA765071C}" type="presParOf" srcId="{AED018AD-3340-4765-87F9-FEA90CD9FAE6}" destId="{14BF1757-FE09-4D50-A0A1-995DCC2FF465}" srcOrd="1" destOrd="0" presId="urn:microsoft.com/office/officeart/2005/8/layout/hList1"/>
    <dgm:cxn modelId="{A99C422E-2514-4E79-B838-ED4B56301360}" type="presParOf" srcId="{49E74DCC-82BD-4770-9D85-DAEB955BC4A2}" destId="{2C516F11-EB0A-4410-B87C-7F634BDF2D60}" srcOrd="3" destOrd="0" presId="urn:microsoft.com/office/officeart/2005/8/layout/hList1"/>
    <dgm:cxn modelId="{5DC1875E-65C6-4CF6-A8C5-BB3C4675766D}" type="presParOf" srcId="{49E74DCC-82BD-4770-9D85-DAEB955BC4A2}" destId="{7E3BE1BB-EE7C-4A65-9ED9-7D50F7AA3E33}" srcOrd="4" destOrd="0" presId="urn:microsoft.com/office/officeart/2005/8/layout/hList1"/>
    <dgm:cxn modelId="{70319293-19C6-4F0E-BDF2-76FE62E2F0D8}" type="presParOf" srcId="{7E3BE1BB-EE7C-4A65-9ED9-7D50F7AA3E33}" destId="{BAE2C3D9-AE59-4524-921D-33EDB05EEF4C}" srcOrd="0" destOrd="0" presId="urn:microsoft.com/office/officeart/2005/8/layout/hList1"/>
    <dgm:cxn modelId="{145D94A8-17F1-48F4-85D9-BE089EE5704B}" type="presParOf" srcId="{7E3BE1BB-EE7C-4A65-9ED9-7D50F7AA3E33}" destId="{AEBD3573-EB8D-4EC9-B37B-86500D6D40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ED778B-5346-4A60-9676-E992050B12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B6371-08AA-4AED-8636-8A74F1A34E38}">
      <dgm:prSet phldrT="[Текст]"/>
      <dgm:spPr/>
      <dgm:t>
        <a:bodyPr/>
        <a:lstStyle/>
        <a:p>
          <a:r>
            <a:rPr lang="ru-RU" dirty="0"/>
            <a:t>Детям</a:t>
          </a:r>
        </a:p>
      </dgm:t>
    </dgm:pt>
    <dgm:pt modelId="{D1F35BA7-5491-4137-8138-ED04A7F0E169}" type="parTrans" cxnId="{50652636-55DC-459E-B6C5-63C7D8888F9B}">
      <dgm:prSet/>
      <dgm:spPr/>
      <dgm:t>
        <a:bodyPr/>
        <a:lstStyle/>
        <a:p>
          <a:endParaRPr lang="ru-RU"/>
        </a:p>
      </dgm:t>
    </dgm:pt>
    <dgm:pt modelId="{516432C9-8EF5-49FE-8ED9-FEE33183FA9B}" type="sibTrans" cxnId="{50652636-55DC-459E-B6C5-63C7D8888F9B}">
      <dgm:prSet/>
      <dgm:spPr/>
      <dgm:t>
        <a:bodyPr/>
        <a:lstStyle/>
        <a:p>
          <a:endParaRPr lang="ru-RU"/>
        </a:p>
      </dgm:t>
    </dgm:pt>
    <dgm:pt modelId="{C0E1FFE3-E4B5-41A0-BAB2-D3D12E0887B7}">
      <dgm:prSet phldrT="[Текст]"/>
      <dgm:spPr/>
      <dgm:t>
        <a:bodyPr/>
        <a:lstStyle/>
        <a:p>
          <a:r>
            <a:rPr lang="ru-RU" b="1" i="0" dirty="0"/>
            <a:t>Комплекс тематических занятий «Мой дом – мой город»</a:t>
          </a:r>
          <a:endParaRPr lang="ru-RU" dirty="0"/>
        </a:p>
      </dgm:t>
    </dgm:pt>
    <dgm:pt modelId="{BAC8C0AC-DFD6-4502-AA5E-20722E853C1A}" type="parTrans" cxnId="{188C5828-24F1-4499-9C3A-791FE24C90CA}">
      <dgm:prSet/>
      <dgm:spPr/>
      <dgm:t>
        <a:bodyPr/>
        <a:lstStyle/>
        <a:p>
          <a:endParaRPr lang="ru-RU"/>
        </a:p>
      </dgm:t>
    </dgm:pt>
    <dgm:pt modelId="{C88AF7B6-0BCC-41F9-8BF1-F4004654580E}" type="sibTrans" cxnId="{188C5828-24F1-4499-9C3A-791FE24C90CA}">
      <dgm:prSet/>
      <dgm:spPr/>
      <dgm:t>
        <a:bodyPr/>
        <a:lstStyle/>
        <a:p>
          <a:endParaRPr lang="ru-RU"/>
        </a:p>
      </dgm:t>
    </dgm:pt>
    <dgm:pt modelId="{9445DF42-12CB-466D-A885-BF9316F7FF4D}">
      <dgm:prSet phldrT="[Текст]"/>
      <dgm:spPr/>
      <dgm:t>
        <a:bodyPr/>
        <a:lstStyle/>
        <a:p>
          <a:r>
            <a:rPr lang="ru-RU" b="1" i="0" dirty="0"/>
            <a:t>Аппликация «Моя улица»</a:t>
          </a:r>
          <a:endParaRPr lang="ru-RU" dirty="0"/>
        </a:p>
      </dgm:t>
    </dgm:pt>
    <dgm:pt modelId="{D8305D4D-96F7-4E2C-AC5B-E3E569404A50}" type="parTrans" cxnId="{22EBC109-DD04-4AB9-BF03-64A7C4E75062}">
      <dgm:prSet/>
      <dgm:spPr/>
      <dgm:t>
        <a:bodyPr/>
        <a:lstStyle/>
        <a:p>
          <a:endParaRPr lang="ru-RU"/>
        </a:p>
      </dgm:t>
    </dgm:pt>
    <dgm:pt modelId="{A788B6C1-1BD5-410D-A997-50871A253DB2}" type="sibTrans" cxnId="{22EBC109-DD04-4AB9-BF03-64A7C4E75062}">
      <dgm:prSet/>
      <dgm:spPr/>
      <dgm:t>
        <a:bodyPr/>
        <a:lstStyle/>
        <a:p>
          <a:endParaRPr lang="ru-RU"/>
        </a:p>
      </dgm:t>
    </dgm:pt>
    <dgm:pt modelId="{8ABC9FDE-CB66-4D63-BEA5-12975BAB5494}">
      <dgm:prSet phldrT="[Текст]"/>
      <dgm:spPr/>
      <dgm:t>
        <a:bodyPr/>
        <a:lstStyle/>
        <a:p>
          <a:r>
            <a:rPr lang="ru-RU" dirty="0"/>
            <a:t>Родителям</a:t>
          </a:r>
        </a:p>
      </dgm:t>
    </dgm:pt>
    <dgm:pt modelId="{7552CC03-F5AE-41BE-B02A-B3FEC9DE6096}" type="parTrans" cxnId="{71B0AC59-1133-4942-812A-E5808BD41F99}">
      <dgm:prSet/>
      <dgm:spPr/>
      <dgm:t>
        <a:bodyPr/>
        <a:lstStyle/>
        <a:p>
          <a:endParaRPr lang="ru-RU"/>
        </a:p>
      </dgm:t>
    </dgm:pt>
    <dgm:pt modelId="{E8849BCF-56E4-48D0-8808-7F3A2471C4D9}" type="sibTrans" cxnId="{71B0AC59-1133-4942-812A-E5808BD41F99}">
      <dgm:prSet/>
      <dgm:spPr/>
      <dgm:t>
        <a:bodyPr/>
        <a:lstStyle/>
        <a:p>
          <a:endParaRPr lang="ru-RU"/>
        </a:p>
      </dgm:t>
    </dgm:pt>
    <dgm:pt modelId="{10BACF1A-294B-4054-987E-03A84063E36A}">
      <dgm:prSet phldrT="[Текст]"/>
      <dgm:spPr/>
      <dgm:t>
        <a:bodyPr/>
        <a:lstStyle/>
        <a:p>
          <a:r>
            <a:rPr lang="ru-RU" b="1" i="0" dirty="0"/>
            <a:t>Экскурсия-обзор «Люди, которыми гордится Тюмень»</a:t>
          </a:r>
          <a:endParaRPr lang="ru-RU" dirty="0"/>
        </a:p>
      </dgm:t>
    </dgm:pt>
    <dgm:pt modelId="{D414356D-704F-4940-864F-D781D6A5322E}" type="parTrans" cxnId="{9C14CD6B-558C-405F-ADB3-FF77FD64478F}">
      <dgm:prSet/>
      <dgm:spPr/>
      <dgm:t>
        <a:bodyPr/>
        <a:lstStyle/>
        <a:p>
          <a:endParaRPr lang="ru-RU"/>
        </a:p>
      </dgm:t>
    </dgm:pt>
    <dgm:pt modelId="{EC90713B-10FB-485D-9811-333930B43266}" type="sibTrans" cxnId="{9C14CD6B-558C-405F-ADB3-FF77FD64478F}">
      <dgm:prSet/>
      <dgm:spPr/>
      <dgm:t>
        <a:bodyPr/>
        <a:lstStyle/>
        <a:p>
          <a:endParaRPr lang="ru-RU"/>
        </a:p>
      </dgm:t>
    </dgm:pt>
    <dgm:pt modelId="{FAC3BCCD-B8B1-4C00-9A0F-8652B97B989E}">
      <dgm:prSet phldrT="[Текст]"/>
      <dgm:spPr/>
      <dgm:t>
        <a:bodyPr/>
        <a:lstStyle/>
        <a:p>
          <a:r>
            <a:rPr lang="ru-RU" b="1" i="0" dirty="0"/>
            <a:t>Мастер-класс от Святослава Шитова «Деревянная игрушка»</a:t>
          </a:r>
          <a:endParaRPr lang="ru-RU" dirty="0"/>
        </a:p>
      </dgm:t>
    </dgm:pt>
    <dgm:pt modelId="{631BCEC0-E269-47B8-B878-8C0128CB0977}" type="parTrans" cxnId="{87268CAE-F049-4023-9774-1DB4F4F1D5F9}">
      <dgm:prSet/>
      <dgm:spPr/>
      <dgm:t>
        <a:bodyPr/>
        <a:lstStyle/>
        <a:p>
          <a:endParaRPr lang="ru-RU"/>
        </a:p>
      </dgm:t>
    </dgm:pt>
    <dgm:pt modelId="{CEC3B12C-CF5C-4AF5-994E-75167B01E82B}" type="sibTrans" cxnId="{87268CAE-F049-4023-9774-1DB4F4F1D5F9}">
      <dgm:prSet/>
      <dgm:spPr/>
      <dgm:t>
        <a:bodyPr/>
        <a:lstStyle/>
        <a:p>
          <a:endParaRPr lang="ru-RU"/>
        </a:p>
      </dgm:t>
    </dgm:pt>
    <dgm:pt modelId="{554E9226-AF64-4633-A426-64E48462A891}">
      <dgm:prSet phldrT="[Текст]"/>
      <dgm:spPr/>
      <dgm:t>
        <a:bodyPr/>
        <a:lstStyle/>
        <a:p>
          <a:r>
            <a:rPr lang="ru-RU" dirty="0"/>
            <a:t>Педагогам</a:t>
          </a:r>
        </a:p>
      </dgm:t>
    </dgm:pt>
    <dgm:pt modelId="{CF68B266-F068-4E42-8869-F5C1684C936D}" type="parTrans" cxnId="{FAD17AC3-554B-4B56-8474-E7383739F4EF}">
      <dgm:prSet/>
      <dgm:spPr/>
      <dgm:t>
        <a:bodyPr/>
        <a:lstStyle/>
        <a:p>
          <a:endParaRPr lang="ru-RU"/>
        </a:p>
      </dgm:t>
    </dgm:pt>
    <dgm:pt modelId="{EB863552-CAE6-4B25-B5E3-614E03AE50C6}" type="sibTrans" cxnId="{FAD17AC3-554B-4B56-8474-E7383739F4EF}">
      <dgm:prSet/>
      <dgm:spPr/>
      <dgm:t>
        <a:bodyPr/>
        <a:lstStyle/>
        <a:p>
          <a:endParaRPr lang="ru-RU"/>
        </a:p>
      </dgm:t>
    </dgm:pt>
    <dgm:pt modelId="{C2405329-2E11-46AE-B533-0EC3EA5E609D}">
      <dgm:prSet phldrT="[Текст]"/>
      <dgm:spPr/>
      <dgm:t>
        <a:bodyPr/>
        <a:lstStyle/>
        <a:p>
          <a:r>
            <a:rPr lang="ru-RU" b="1" i="0" dirty="0"/>
            <a:t>Детям о Тюменской области</a:t>
          </a:r>
          <a:br>
            <a:rPr lang="ru-RU" b="1" i="0" dirty="0"/>
          </a:br>
          <a:r>
            <a:rPr lang="ru-RU" b="1" i="0" dirty="0"/>
            <a:t>«Тюменская область – настоящее чудо России»</a:t>
          </a:r>
          <a:endParaRPr lang="ru-RU" dirty="0"/>
        </a:p>
      </dgm:t>
    </dgm:pt>
    <dgm:pt modelId="{E8F0E032-EB15-4FC4-8E55-9CCCBC17837A}" type="parTrans" cxnId="{69ACFBE6-220C-4BF1-9B32-447BF7188696}">
      <dgm:prSet/>
      <dgm:spPr/>
      <dgm:t>
        <a:bodyPr/>
        <a:lstStyle/>
        <a:p>
          <a:endParaRPr lang="ru-RU"/>
        </a:p>
      </dgm:t>
    </dgm:pt>
    <dgm:pt modelId="{313B7E22-9335-44C1-932D-7514C9AAE881}" type="sibTrans" cxnId="{69ACFBE6-220C-4BF1-9B32-447BF7188696}">
      <dgm:prSet/>
      <dgm:spPr/>
      <dgm:t>
        <a:bodyPr/>
        <a:lstStyle/>
        <a:p>
          <a:endParaRPr lang="ru-RU"/>
        </a:p>
      </dgm:t>
    </dgm:pt>
    <dgm:pt modelId="{9FD670F4-2406-4CA6-9556-4358E1300C94}">
      <dgm:prSet phldrT="[Текст]"/>
      <dgm:spPr/>
      <dgm:t>
        <a:bodyPr/>
        <a:lstStyle/>
        <a:p>
          <a:r>
            <a:rPr lang="ru-RU" b="1" dirty="0"/>
            <a:t>Практикум « Знакомство детей с </a:t>
          </a:r>
          <a:r>
            <a:rPr lang="ru-RU" dirty="0"/>
            <a:t>с</a:t>
          </a:r>
          <a:r>
            <a:rPr lang="ru-RU" b="1" i="0" dirty="0"/>
            <a:t>имволикой города Тюмени и Тюменской области</a:t>
          </a:r>
          <a:r>
            <a:rPr lang="ru-RU" dirty="0"/>
            <a:t> </a:t>
          </a:r>
        </a:p>
      </dgm:t>
    </dgm:pt>
    <dgm:pt modelId="{86DE27BA-20B2-4EEB-AB48-41AF6A429C86}" type="parTrans" cxnId="{F3C0273E-A712-43A0-9E39-2BB6528DD3CB}">
      <dgm:prSet/>
      <dgm:spPr/>
      <dgm:t>
        <a:bodyPr/>
        <a:lstStyle/>
        <a:p>
          <a:endParaRPr lang="ru-RU"/>
        </a:p>
      </dgm:t>
    </dgm:pt>
    <dgm:pt modelId="{28260803-666C-49AD-B003-8CD55B17C9E2}" type="sibTrans" cxnId="{F3C0273E-A712-43A0-9E39-2BB6528DD3CB}">
      <dgm:prSet/>
      <dgm:spPr/>
      <dgm:t>
        <a:bodyPr/>
        <a:lstStyle/>
        <a:p>
          <a:endParaRPr lang="ru-RU"/>
        </a:p>
      </dgm:t>
    </dgm:pt>
    <dgm:pt modelId="{8ED6C984-B739-4E65-8893-B26B2B48638B}">
      <dgm:prSet phldrT="[Текст]"/>
      <dgm:spPr/>
      <dgm:t>
        <a:bodyPr/>
        <a:lstStyle/>
        <a:p>
          <a:r>
            <a:rPr lang="ru-RU" b="1" i="0" dirty="0"/>
            <a:t>Конструирование «Мой район»</a:t>
          </a:r>
          <a:endParaRPr lang="ru-RU" dirty="0"/>
        </a:p>
      </dgm:t>
    </dgm:pt>
    <dgm:pt modelId="{EEE17605-00F2-4874-9964-DD1DB7B589DE}" type="parTrans" cxnId="{090017A1-B484-4E65-9A38-5D398704A263}">
      <dgm:prSet/>
      <dgm:spPr/>
    </dgm:pt>
    <dgm:pt modelId="{E42DD76B-8A2B-48FE-B195-4E3CAA10CED3}" type="sibTrans" cxnId="{090017A1-B484-4E65-9A38-5D398704A263}">
      <dgm:prSet/>
      <dgm:spPr/>
    </dgm:pt>
    <dgm:pt modelId="{0F48C783-33E7-414F-8FED-C2B24A523476}">
      <dgm:prSet phldrT="[Текст]"/>
      <dgm:spPr/>
      <dgm:t>
        <a:bodyPr/>
        <a:lstStyle/>
        <a:p>
          <a:r>
            <a:rPr lang="ru-RU" b="1" i="0" dirty="0"/>
            <a:t>Образовательная </a:t>
          </a:r>
          <a:r>
            <a:rPr lang="ru-RU" b="1" i="0" dirty="0" err="1"/>
            <a:t>онлайн</a:t>
          </a:r>
          <a:r>
            <a:rPr lang="ru-RU" b="1" i="0" dirty="0"/>
            <a:t> - экскурсия «Тюмень глазами детей»</a:t>
          </a:r>
          <a:endParaRPr lang="ru-RU" dirty="0"/>
        </a:p>
      </dgm:t>
    </dgm:pt>
    <dgm:pt modelId="{4607EB03-560F-4D47-8276-067FF4C79EC5}" type="parTrans" cxnId="{6E021137-A821-49B3-985B-4F1D3BB8F3F1}">
      <dgm:prSet/>
      <dgm:spPr/>
    </dgm:pt>
    <dgm:pt modelId="{E8D67EA4-F92B-4DF5-AE6F-7E94238277C3}" type="sibTrans" cxnId="{6E021137-A821-49B3-985B-4F1D3BB8F3F1}">
      <dgm:prSet/>
      <dgm:spPr/>
    </dgm:pt>
    <dgm:pt modelId="{BBDFA447-9BF1-4DCF-A1E0-056CBB4EF5F5}">
      <dgm:prSet phldrT="[Текст]"/>
      <dgm:spPr/>
      <dgm:t>
        <a:bodyPr/>
        <a:lstStyle/>
        <a:p>
          <a:r>
            <a:rPr lang="ru-RU" b="1" dirty="0"/>
            <a:t>Праздник </a:t>
          </a:r>
          <a:r>
            <a:rPr lang="ru-RU" b="1" i="0" dirty="0"/>
            <a:t>«День города – общий день рождения»</a:t>
          </a:r>
          <a:endParaRPr lang="ru-RU" dirty="0"/>
        </a:p>
      </dgm:t>
    </dgm:pt>
    <dgm:pt modelId="{7717BA4D-6DFC-485E-8B22-C04A9A043AC5}" type="parTrans" cxnId="{4FD97CD9-4C6B-47DE-9D53-30ED40B3D799}">
      <dgm:prSet/>
      <dgm:spPr/>
    </dgm:pt>
    <dgm:pt modelId="{9BE41C10-B285-4EEE-AC9E-26BB42130E69}" type="sibTrans" cxnId="{4FD97CD9-4C6B-47DE-9D53-30ED40B3D799}">
      <dgm:prSet/>
      <dgm:spPr/>
    </dgm:pt>
    <dgm:pt modelId="{49E74DCC-82BD-4770-9D85-DAEB955BC4A2}" type="pres">
      <dgm:prSet presAssocID="{32ED778B-5346-4A60-9676-E992050B1288}" presName="Name0" presStyleCnt="0">
        <dgm:presLayoutVars>
          <dgm:dir/>
          <dgm:animLvl val="lvl"/>
          <dgm:resizeHandles val="exact"/>
        </dgm:presLayoutVars>
      </dgm:prSet>
      <dgm:spPr/>
    </dgm:pt>
    <dgm:pt modelId="{1157E866-8F19-4B32-A794-9490199C69A9}" type="pres">
      <dgm:prSet presAssocID="{83EB6371-08AA-4AED-8636-8A74F1A34E38}" presName="composite" presStyleCnt="0"/>
      <dgm:spPr/>
    </dgm:pt>
    <dgm:pt modelId="{79DA8973-C544-4F69-97DA-F3D404D6506B}" type="pres">
      <dgm:prSet presAssocID="{83EB6371-08AA-4AED-8636-8A74F1A34E3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B584296-9166-4ED6-9F15-39B19E0DE769}" type="pres">
      <dgm:prSet presAssocID="{83EB6371-08AA-4AED-8636-8A74F1A34E38}" presName="desTx" presStyleLbl="alignAccFollowNode1" presStyleIdx="0" presStyleCnt="3">
        <dgm:presLayoutVars>
          <dgm:bulletEnabled val="1"/>
        </dgm:presLayoutVars>
      </dgm:prSet>
      <dgm:spPr/>
    </dgm:pt>
    <dgm:pt modelId="{E25E47A6-1D76-4B22-9F10-B9CBE3EAF89C}" type="pres">
      <dgm:prSet presAssocID="{516432C9-8EF5-49FE-8ED9-FEE33183FA9B}" presName="space" presStyleCnt="0"/>
      <dgm:spPr/>
    </dgm:pt>
    <dgm:pt modelId="{AED018AD-3340-4765-87F9-FEA90CD9FAE6}" type="pres">
      <dgm:prSet presAssocID="{8ABC9FDE-CB66-4D63-BEA5-12975BAB5494}" presName="composite" presStyleCnt="0"/>
      <dgm:spPr/>
    </dgm:pt>
    <dgm:pt modelId="{F57C8706-677C-44C6-BF7A-4DE678FE2ACD}" type="pres">
      <dgm:prSet presAssocID="{8ABC9FDE-CB66-4D63-BEA5-12975BAB549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4BF1757-FE09-4D50-A0A1-995DCC2FF465}" type="pres">
      <dgm:prSet presAssocID="{8ABC9FDE-CB66-4D63-BEA5-12975BAB5494}" presName="desTx" presStyleLbl="alignAccFollowNode1" presStyleIdx="1" presStyleCnt="3">
        <dgm:presLayoutVars>
          <dgm:bulletEnabled val="1"/>
        </dgm:presLayoutVars>
      </dgm:prSet>
      <dgm:spPr/>
    </dgm:pt>
    <dgm:pt modelId="{2C516F11-EB0A-4410-B87C-7F634BDF2D60}" type="pres">
      <dgm:prSet presAssocID="{E8849BCF-56E4-48D0-8808-7F3A2471C4D9}" presName="space" presStyleCnt="0"/>
      <dgm:spPr/>
    </dgm:pt>
    <dgm:pt modelId="{7E3BE1BB-EE7C-4A65-9ED9-7D50F7AA3E33}" type="pres">
      <dgm:prSet presAssocID="{554E9226-AF64-4633-A426-64E48462A891}" presName="composite" presStyleCnt="0"/>
      <dgm:spPr/>
    </dgm:pt>
    <dgm:pt modelId="{BAE2C3D9-AE59-4524-921D-33EDB05EEF4C}" type="pres">
      <dgm:prSet presAssocID="{554E9226-AF64-4633-A426-64E48462A8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BD3573-EB8D-4EC9-B37B-86500D6D4083}" type="pres">
      <dgm:prSet presAssocID="{554E9226-AF64-4633-A426-64E48462A89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2EBC109-DD04-4AB9-BF03-64A7C4E75062}" srcId="{83EB6371-08AA-4AED-8636-8A74F1A34E38}" destId="{9445DF42-12CB-466D-A885-BF9316F7FF4D}" srcOrd="1" destOrd="0" parTransId="{D8305D4D-96F7-4E2C-AC5B-E3E569404A50}" sibTransId="{A788B6C1-1BD5-410D-A997-50871A253DB2}"/>
    <dgm:cxn modelId="{B1F68916-F970-4F64-A211-3AF8E919AB1D}" type="presOf" srcId="{10BACF1A-294B-4054-987E-03A84063E36A}" destId="{14BF1757-FE09-4D50-A0A1-995DCC2FF465}" srcOrd="0" destOrd="0" presId="urn:microsoft.com/office/officeart/2005/8/layout/hList1"/>
    <dgm:cxn modelId="{188C5828-24F1-4499-9C3A-791FE24C90CA}" srcId="{83EB6371-08AA-4AED-8636-8A74F1A34E38}" destId="{C0E1FFE3-E4B5-41A0-BAB2-D3D12E0887B7}" srcOrd="0" destOrd="0" parTransId="{BAC8C0AC-DFD6-4502-AA5E-20722E853C1A}" sibTransId="{C88AF7B6-0BCC-41F9-8BF1-F4004654580E}"/>
    <dgm:cxn modelId="{B854AE31-9347-4208-BF23-59ABA784D6F4}" type="presOf" srcId="{0F48C783-33E7-414F-8FED-C2B24A523476}" destId="{FB584296-9166-4ED6-9F15-39B19E0DE769}" srcOrd="0" destOrd="3" presId="urn:microsoft.com/office/officeart/2005/8/layout/hList1"/>
    <dgm:cxn modelId="{50652636-55DC-459E-B6C5-63C7D8888F9B}" srcId="{32ED778B-5346-4A60-9676-E992050B1288}" destId="{83EB6371-08AA-4AED-8636-8A74F1A34E38}" srcOrd="0" destOrd="0" parTransId="{D1F35BA7-5491-4137-8138-ED04A7F0E169}" sibTransId="{516432C9-8EF5-49FE-8ED9-FEE33183FA9B}"/>
    <dgm:cxn modelId="{6E021137-A821-49B3-985B-4F1D3BB8F3F1}" srcId="{83EB6371-08AA-4AED-8636-8A74F1A34E38}" destId="{0F48C783-33E7-414F-8FED-C2B24A523476}" srcOrd="3" destOrd="0" parTransId="{4607EB03-560F-4D47-8276-067FF4C79EC5}" sibTransId="{E8D67EA4-F92B-4DF5-AE6F-7E94238277C3}"/>
    <dgm:cxn modelId="{78554C3A-EFA2-40FA-8C62-D65A2C77E1DB}" type="presOf" srcId="{9445DF42-12CB-466D-A885-BF9316F7FF4D}" destId="{FB584296-9166-4ED6-9F15-39B19E0DE769}" srcOrd="0" destOrd="1" presId="urn:microsoft.com/office/officeart/2005/8/layout/hList1"/>
    <dgm:cxn modelId="{F3C0273E-A712-43A0-9E39-2BB6528DD3CB}" srcId="{554E9226-AF64-4633-A426-64E48462A891}" destId="{9FD670F4-2406-4CA6-9556-4358E1300C94}" srcOrd="1" destOrd="0" parTransId="{86DE27BA-20B2-4EEB-AB48-41AF6A429C86}" sibTransId="{28260803-666C-49AD-B003-8CD55B17C9E2}"/>
    <dgm:cxn modelId="{5009A23E-F381-4A24-B5D7-F55920B52918}" type="presOf" srcId="{83EB6371-08AA-4AED-8636-8A74F1A34E38}" destId="{79DA8973-C544-4F69-97DA-F3D404D6506B}" srcOrd="0" destOrd="0" presId="urn:microsoft.com/office/officeart/2005/8/layout/hList1"/>
    <dgm:cxn modelId="{9C14CD6B-558C-405F-ADB3-FF77FD64478F}" srcId="{8ABC9FDE-CB66-4D63-BEA5-12975BAB5494}" destId="{10BACF1A-294B-4054-987E-03A84063E36A}" srcOrd="0" destOrd="0" parTransId="{D414356D-704F-4940-864F-D781D6A5322E}" sibTransId="{EC90713B-10FB-485D-9811-333930B43266}"/>
    <dgm:cxn modelId="{E9932C55-1A82-43AB-9D55-0238A8641F3A}" type="presOf" srcId="{32ED778B-5346-4A60-9676-E992050B1288}" destId="{49E74DCC-82BD-4770-9D85-DAEB955BC4A2}" srcOrd="0" destOrd="0" presId="urn:microsoft.com/office/officeart/2005/8/layout/hList1"/>
    <dgm:cxn modelId="{71B0AC59-1133-4942-812A-E5808BD41F99}" srcId="{32ED778B-5346-4A60-9676-E992050B1288}" destId="{8ABC9FDE-CB66-4D63-BEA5-12975BAB5494}" srcOrd="1" destOrd="0" parTransId="{7552CC03-F5AE-41BE-B02A-B3FEC9DE6096}" sibTransId="{E8849BCF-56E4-48D0-8808-7F3A2471C4D9}"/>
    <dgm:cxn modelId="{4EDAF459-B4C5-4381-B3DE-62BAE9C615CD}" type="presOf" srcId="{FAC3BCCD-B8B1-4C00-9A0F-8652B97B989E}" destId="{14BF1757-FE09-4D50-A0A1-995DCC2FF465}" srcOrd="0" destOrd="1" presId="urn:microsoft.com/office/officeart/2005/8/layout/hList1"/>
    <dgm:cxn modelId="{090017A1-B484-4E65-9A38-5D398704A263}" srcId="{83EB6371-08AA-4AED-8636-8A74F1A34E38}" destId="{8ED6C984-B739-4E65-8893-B26B2B48638B}" srcOrd="2" destOrd="0" parTransId="{EEE17605-00F2-4874-9964-DD1DB7B589DE}" sibTransId="{E42DD76B-8A2B-48FE-B195-4E3CAA10CED3}"/>
    <dgm:cxn modelId="{87268CAE-F049-4023-9774-1DB4F4F1D5F9}" srcId="{8ABC9FDE-CB66-4D63-BEA5-12975BAB5494}" destId="{FAC3BCCD-B8B1-4C00-9A0F-8652B97B989E}" srcOrd="1" destOrd="0" parTransId="{631BCEC0-E269-47B8-B878-8C0128CB0977}" sibTransId="{CEC3B12C-CF5C-4AF5-994E-75167B01E82B}"/>
    <dgm:cxn modelId="{DC30C5B6-E5F1-401E-86FB-94B4199CB24D}" type="presOf" srcId="{554E9226-AF64-4633-A426-64E48462A891}" destId="{BAE2C3D9-AE59-4524-921D-33EDB05EEF4C}" srcOrd="0" destOrd="0" presId="urn:microsoft.com/office/officeart/2005/8/layout/hList1"/>
    <dgm:cxn modelId="{FAD17AC3-554B-4B56-8474-E7383739F4EF}" srcId="{32ED778B-5346-4A60-9676-E992050B1288}" destId="{554E9226-AF64-4633-A426-64E48462A891}" srcOrd="2" destOrd="0" parTransId="{CF68B266-F068-4E42-8869-F5C1684C936D}" sibTransId="{EB863552-CAE6-4B25-B5E3-614E03AE50C6}"/>
    <dgm:cxn modelId="{D207F0CB-9F85-4E68-89FB-CBAB5CD201EC}" type="presOf" srcId="{8ABC9FDE-CB66-4D63-BEA5-12975BAB5494}" destId="{F57C8706-677C-44C6-BF7A-4DE678FE2ACD}" srcOrd="0" destOrd="0" presId="urn:microsoft.com/office/officeart/2005/8/layout/hList1"/>
    <dgm:cxn modelId="{4FD97CD9-4C6B-47DE-9D53-30ED40B3D799}" srcId="{8ABC9FDE-CB66-4D63-BEA5-12975BAB5494}" destId="{BBDFA447-9BF1-4DCF-A1E0-056CBB4EF5F5}" srcOrd="2" destOrd="0" parTransId="{7717BA4D-6DFC-485E-8B22-C04A9A043AC5}" sibTransId="{9BE41C10-B285-4EEE-AC9E-26BB42130E69}"/>
    <dgm:cxn modelId="{38133AE1-C01E-4A61-BC46-4497812FB4B7}" type="presOf" srcId="{BBDFA447-9BF1-4DCF-A1E0-056CBB4EF5F5}" destId="{14BF1757-FE09-4D50-A0A1-995DCC2FF465}" srcOrd="0" destOrd="2" presId="urn:microsoft.com/office/officeart/2005/8/layout/hList1"/>
    <dgm:cxn modelId="{65E0BFE2-740E-41CC-97C8-5F8C74E17E73}" type="presOf" srcId="{C0E1FFE3-E4B5-41A0-BAB2-D3D12E0887B7}" destId="{FB584296-9166-4ED6-9F15-39B19E0DE769}" srcOrd="0" destOrd="0" presId="urn:microsoft.com/office/officeart/2005/8/layout/hList1"/>
    <dgm:cxn modelId="{69ACFBE6-220C-4BF1-9B32-447BF7188696}" srcId="{554E9226-AF64-4633-A426-64E48462A891}" destId="{C2405329-2E11-46AE-B533-0EC3EA5E609D}" srcOrd="0" destOrd="0" parTransId="{E8F0E032-EB15-4FC4-8E55-9CCCBC17837A}" sibTransId="{313B7E22-9335-44C1-932D-7514C9AAE881}"/>
    <dgm:cxn modelId="{9A5701F2-EAD9-4BC2-BF27-E34ED920F048}" type="presOf" srcId="{C2405329-2E11-46AE-B533-0EC3EA5E609D}" destId="{AEBD3573-EB8D-4EC9-B37B-86500D6D4083}" srcOrd="0" destOrd="0" presId="urn:microsoft.com/office/officeart/2005/8/layout/hList1"/>
    <dgm:cxn modelId="{5D6AE7F7-9A76-4546-AF66-B228FE73ED44}" type="presOf" srcId="{9FD670F4-2406-4CA6-9556-4358E1300C94}" destId="{AEBD3573-EB8D-4EC9-B37B-86500D6D4083}" srcOrd="0" destOrd="1" presId="urn:microsoft.com/office/officeart/2005/8/layout/hList1"/>
    <dgm:cxn modelId="{799DC7FB-254F-4C5E-8396-D823AEBF9D67}" type="presOf" srcId="{8ED6C984-B739-4E65-8893-B26B2B48638B}" destId="{FB584296-9166-4ED6-9F15-39B19E0DE769}" srcOrd="0" destOrd="2" presId="urn:microsoft.com/office/officeart/2005/8/layout/hList1"/>
    <dgm:cxn modelId="{8536E208-F5F0-463C-824A-1BEEA501B12E}" type="presParOf" srcId="{49E74DCC-82BD-4770-9D85-DAEB955BC4A2}" destId="{1157E866-8F19-4B32-A794-9490199C69A9}" srcOrd="0" destOrd="0" presId="urn:microsoft.com/office/officeart/2005/8/layout/hList1"/>
    <dgm:cxn modelId="{9008DEA4-93A3-4751-B83E-21D085299B6D}" type="presParOf" srcId="{1157E866-8F19-4B32-A794-9490199C69A9}" destId="{79DA8973-C544-4F69-97DA-F3D404D6506B}" srcOrd="0" destOrd="0" presId="urn:microsoft.com/office/officeart/2005/8/layout/hList1"/>
    <dgm:cxn modelId="{AC1AC848-8F4F-4380-9B2F-7DEA759EC3EF}" type="presParOf" srcId="{1157E866-8F19-4B32-A794-9490199C69A9}" destId="{FB584296-9166-4ED6-9F15-39B19E0DE769}" srcOrd="1" destOrd="0" presId="urn:microsoft.com/office/officeart/2005/8/layout/hList1"/>
    <dgm:cxn modelId="{8E6772A5-8071-4B1B-99DD-9E3D14727784}" type="presParOf" srcId="{49E74DCC-82BD-4770-9D85-DAEB955BC4A2}" destId="{E25E47A6-1D76-4B22-9F10-B9CBE3EAF89C}" srcOrd="1" destOrd="0" presId="urn:microsoft.com/office/officeart/2005/8/layout/hList1"/>
    <dgm:cxn modelId="{3D07E8C7-EEF7-4496-9251-5D5A8CEE0006}" type="presParOf" srcId="{49E74DCC-82BD-4770-9D85-DAEB955BC4A2}" destId="{AED018AD-3340-4765-87F9-FEA90CD9FAE6}" srcOrd="2" destOrd="0" presId="urn:microsoft.com/office/officeart/2005/8/layout/hList1"/>
    <dgm:cxn modelId="{60F7D293-4CD0-47D3-8649-4148C563091B}" type="presParOf" srcId="{AED018AD-3340-4765-87F9-FEA90CD9FAE6}" destId="{F57C8706-677C-44C6-BF7A-4DE678FE2ACD}" srcOrd="0" destOrd="0" presId="urn:microsoft.com/office/officeart/2005/8/layout/hList1"/>
    <dgm:cxn modelId="{7784582B-DC7D-4CF1-88F4-77E9181727EE}" type="presParOf" srcId="{AED018AD-3340-4765-87F9-FEA90CD9FAE6}" destId="{14BF1757-FE09-4D50-A0A1-995DCC2FF465}" srcOrd="1" destOrd="0" presId="urn:microsoft.com/office/officeart/2005/8/layout/hList1"/>
    <dgm:cxn modelId="{1A355273-301B-4004-86B7-A7CBA965ABA0}" type="presParOf" srcId="{49E74DCC-82BD-4770-9D85-DAEB955BC4A2}" destId="{2C516F11-EB0A-4410-B87C-7F634BDF2D60}" srcOrd="3" destOrd="0" presId="urn:microsoft.com/office/officeart/2005/8/layout/hList1"/>
    <dgm:cxn modelId="{0F7DFD22-F67A-428C-A96A-DEADF72E824F}" type="presParOf" srcId="{49E74DCC-82BD-4770-9D85-DAEB955BC4A2}" destId="{7E3BE1BB-EE7C-4A65-9ED9-7D50F7AA3E33}" srcOrd="4" destOrd="0" presId="urn:microsoft.com/office/officeart/2005/8/layout/hList1"/>
    <dgm:cxn modelId="{E490675E-450D-4536-AC3E-FA9D378F6567}" type="presParOf" srcId="{7E3BE1BB-EE7C-4A65-9ED9-7D50F7AA3E33}" destId="{BAE2C3D9-AE59-4524-921D-33EDB05EEF4C}" srcOrd="0" destOrd="0" presId="urn:microsoft.com/office/officeart/2005/8/layout/hList1"/>
    <dgm:cxn modelId="{80704596-6D4E-47FA-B395-A74EF519861F}" type="presParOf" srcId="{7E3BE1BB-EE7C-4A65-9ED9-7D50F7AA3E33}" destId="{AEBD3573-EB8D-4EC9-B37B-86500D6D40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ED778B-5346-4A60-9676-E992050B12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B6371-08AA-4AED-8636-8A74F1A34E38}">
      <dgm:prSet phldrT="[Текст]"/>
      <dgm:spPr/>
      <dgm:t>
        <a:bodyPr/>
        <a:lstStyle/>
        <a:p>
          <a:r>
            <a:rPr lang="ru-RU" dirty="0"/>
            <a:t>Детям</a:t>
          </a:r>
        </a:p>
      </dgm:t>
    </dgm:pt>
    <dgm:pt modelId="{D1F35BA7-5491-4137-8138-ED04A7F0E169}" type="parTrans" cxnId="{50652636-55DC-459E-B6C5-63C7D8888F9B}">
      <dgm:prSet/>
      <dgm:spPr/>
      <dgm:t>
        <a:bodyPr/>
        <a:lstStyle/>
        <a:p>
          <a:endParaRPr lang="ru-RU"/>
        </a:p>
      </dgm:t>
    </dgm:pt>
    <dgm:pt modelId="{516432C9-8EF5-49FE-8ED9-FEE33183FA9B}" type="sibTrans" cxnId="{50652636-55DC-459E-B6C5-63C7D8888F9B}">
      <dgm:prSet/>
      <dgm:spPr/>
      <dgm:t>
        <a:bodyPr/>
        <a:lstStyle/>
        <a:p>
          <a:endParaRPr lang="ru-RU"/>
        </a:p>
      </dgm:t>
    </dgm:pt>
    <dgm:pt modelId="{C0E1FFE3-E4B5-41A0-BAB2-D3D12E0887B7}">
      <dgm:prSet phldrT="[Текст]"/>
      <dgm:spPr/>
      <dgm:t>
        <a:bodyPr/>
        <a:lstStyle/>
        <a:p>
          <a:r>
            <a:rPr lang="ru-RU" b="1" i="0" dirty="0"/>
            <a:t>Макет Красной площади</a:t>
          </a:r>
          <a:endParaRPr lang="ru-RU" dirty="0"/>
        </a:p>
      </dgm:t>
    </dgm:pt>
    <dgm:pt modelId="{BAC8C0AC-DFD6-4502-AA5E-20722E853C1A}" type="parTrans" cxnId="{188C5828-24F1-4499-9C3A-791FE24C90CA}">
      <dgm:prSet/>
      <dgm:spPr/>
      <dgm:t>
        <a:bodyPr/>
        <a:lstStyle/>
        <a:p>
          <a:endParaRPr lang="ru-RU"/>
        </a:p>
      </dgm:t>
    </dgm:pt>
    <dgm:pt modelId="{C88AF7B6-0BCC-41F9-8BF1-F4004654580E}" type="sibTrans" cxnId="{188C5828-24F1-4499-9C3A-791FE24C90CA}">
      <dgm:prSet/>
      <dgm:spPr/>
      <dgm:t>
        <a:bodyPr/>
        <a:lstStyle/>
        <a:p>
          <a:endParaRPr lang="ru-RU"/>
        </a:p>
      </dgm:t>
    </dgm:pt>
    <dgm:pt modelId="{9445DF42-12CB-466D-A885-BF9316F7FF4D}">
      <dgm:prSet phldrT="[Текст]"/>
      <dgm:spPr/>
      <dgm:t>
        <a:bodyPr/>
        <a:lstStyle/>
        <a:p>
          <a:r>
            <a:rPr lang="ru-RU" b="1" i="0" dirty="0"/>
            <a:t>Рисование «Украшение кокошника»</a:t>
          </a:r>
          <a:endParaRPr lang="ru-RU" dirty="0"/>
        </a:p>
      </dgm:t>
    </dgm:pt>
    <dgm:pt modelId="{D8305D4D-96F7-4E2C-AC5B-E3E569404A50}" type="parTrans" cxnId="{22EBC109-DD04-4AB9-BF03-64A7C4E75062}">
      <dgm:prSet/>
      <dgm:spPr/>
      <dgm:t>
        <a:bodyPr/>
        <a:lstStyle/>
        <a:p>
          <a:endParaRPr lang="ru-RU"/>
        </a:p>
      </dgm:t>
    </dgm:pt>
    <dgm:pt modelId="{A788B6C1-1BD5-410D-A997-50871A253DB2}" type="sibTrans" cxnId="{22EBC109-DD04-4AB9-BF03-64A7C4E75062}">
      <dgm:prSet/>
      <dgm:spPr/>
      <dgm:t>
        <a:bodyPr/>
        <a:lstStyle/>
        <a:p>
          <a:endParaRPr lang="ru-RU"/>
        </a:p>
      </dgm:t>
    </dgm:pt>
    <dgm:pt modelId="{8ABC9FDE-CB66-4D63-BEA5-12975BAB5494}">
      <dgm:prSet phldrT="[Текст]"/>
      <dgm:spPr/>
      <dgm:t>
        <a:bodyPr/>
        <a:lstStyle/>
        <a:p>
          <a:r>
            <a:rPr lang="ru-RU" dirty="0"/>
            <a:t>Родителям</a:t>
          </a:r>
        </a:p>
      </dgm:t>
    </dgm:pt>
    <dgm:pt modelId="{7552CC03-F5AE-41BE-B02A-B3FEC9DE6096}" type="parTrans" cxnId="{71B0AC59-1133-4942-812A-E5808BD41F99}">
      <dgm:prSet/>
      <dgm:spPr/>
      <dgm:t>
        <a:bodyPr/>
        <a:lstStyle/>
        <a:p>
          <a:endParaRPr lang="ru-RU"/>
        </a:p>
      </dgm:t>
    </dgm:pt>
    <dgm:pt modelId="{E8849BCF-56E4-48D0-8808-7F3A2471C4D9}" type="sibTrans" cxnId="{71B0AC59-1133-4942-812A-E5808BD41F99}">
      <dgm:prSet/>
      <dgm:spPr/>
      <dgm:t>
        <a:bodyPr/>
        <a:lstStyle/>
        <a:p>
          <a:endParaRPr lang="ru-RU"/>
        </a:p>
      </dgm:t>
    </dgm:pt>
    <dgm:pt modelId="{10BACF1A-294B-4054-987E-03A84063E36A}">
      <dgm:prSet phldrT="[Текст]"/>
      <dgm:spPr/>
      <dgm:t>
        <a:bodyPr/>
        <a:lstStyle/>
        <a:p>
          <a:r>
            <a:rPr lang="ru-RU" b="1" i="0" dirty="0"/>
            <a:t>Тематический мини-музей, главные экспонаты которого — куклы.</a:t>
          </a:r>
          <a:endParaRPr lang="ru-RU" dirty="0"/>
        </a:p>
      </dgm:t>
    </dgm:pt>
    <dgm:pt modelId="{D414356D-704F-4940-864F-D781D6A5322E}" type="parTrans" cxnId="{9C14CD6B-558C-405F-ADB3-FF77FD64478F}">
      <dgm:prSet/>
      <dgm:spPr/>
      <dgm:t>
        <a:bodyPr/>
        <a:lstStyle/>
        <a:p>
          <a:endParaRPr lang="ru-RU"/>
        </a:p>
      </dgm:t>
    </dgm:pt>
    <dgm:pt modelId="{EC90713B-10FB-485D-9811-333930B43266}" type="sibTrans" cxnId="{9C14CD6B-558C-405F-ADB3-FF77FD64478F}">
      <dgm:prSet/>
      <dgm:spPr/>
      <dgm:t>
        <a:bodyPr/>
        <a:lstStyle/>
        <a:p>
          <a:endParaRPr lang="ru-RU"/>
        </a:p>
      </dgm:t>
    </dgm:pt>
    <dgm:pt modelId="{FAC3BCCD-B8B1-4C00-9A0F-8652B97B989E}">
      <dgm:prSet phldrT="[Текст]"/>
      <dgm:spPr/>
      <dgm:t>
        <a:bodyPr/>
        <a:lstStyle/>
        <a:p>
          <a:r>
            <a:rPr lang="ru-RU" b="1" i="0" dirty="0"/>
            <a:t>Мастер-класс выходного дня «Знакомство с русской матрешкой»</a:t>
          </a:r>
          <a:endParaRPr lang="ru-RU" dirty="0"/>
        </a:p>
      </dgm:t>
    </dgm:pt>
    <dgm:pt modelId="{631BCEC0-E269-47B8-B878-8C0128CB0977}" type="parTrans" cxnId="{87268CAE-F049-4023-9774-1DB4F4F1D5F9}">
      <dgm:prSet/>
      <dgm:spPr/>
      <dgm:t>
        <a:bodyPr/>
        <a:lstStyle/>
        <a:p>
          <a:endParaRPr lang="ru-RU"/>
        </a:p>
      </dgm:t>
    </dgm:pt>
    <dgm:pt modelId="{CEC3B12C-CF5C-4AF5-994E-75167B01E82B}" type="sibTrans" cxnId="{87268CAE-F049-4023-9774-1DB4F4F1D5F9}">
      <dgm:prSet/>
      <dgm:spPr/>
      <dgm:t>
        <a:bodyPr/>
        <a:lstStyle/>
        <a:p>
          <a:endParaRPr lang="ru-RU"/>
        </a:p>
      </dgm:t>
    </dgm:pt>
    <dgm:pt modelId="{554E9226-AF64-4633-A426-64E48462A891}">
      <dgm:prSet phldrT="[Текст]"/>
      <dgm:spPr/>
      <dgm:t>
        <a:bodyPr/>
        <a:lstStyle/>
        <a:p>
          <a:r>
            <a:rPr lang="ru-RU" dirty="0"/>
            <a:t>Педагогам</a:t>
          </a:r>
        </a:p>
      </dgm:t>
    </dgm:pt>
    <dgm:pt modelId="{CF68B266-F068-4E42-8869-F5C1684C936D}" type="parTrans" cxnId="{FAD17AC3-554B-4B56-8474-E7383739F4EF}">
      <dgm:prSet/>
      <dgm:spPr/>
      <dgm:t>
        <a:bodyPr/>
        <a:lstStyle/>
        <a:p>
          <a:endParaRPr lang="ru-RU"/>
        </a:p>
      </dgm:t>
    </dgm:pt>
    <dgm:pt modelId="{EB863552-CAE6-4B25-B5E3-614E03AE50C6}" type="sibTrans" cxnId="{FAD17AC3-554B-4B56-8474-E7383739F4EF}">
      <dgm:prSet/>
      <dgm:spPr/>
      <dgm:t>
        <a:bodyPr/>
        <a:lstStyle/>
        <a:p>
          <a:endParaRPr lang="ru-RU"/>
        </a:p>
      </dgm:t>
    </dgm:pt>
    <dgm:pt modelId="{C2405329-2E11-46AE-B533-0EC3EA5E609D}">
      <dgm:prSet phldrT="[Текст]"/>
      <dgm:spPr/>
      <dgm:t>
        <a:bodyPr/>
        <a:lstStyle/>
        <a:p>
          <a:r>
            <a:rPr lang="ru-RU" b="1" dirty="0" err="1"/>
            <a:t>Видеоуроки</a:t>
          </a:r>
          <a:r>
            <a:rPr lang="ru-RU" b="1" dirty="0"/>
            <a:t> </a:t>
          </a:r>
          <a:r>
            <a:rPr lang="ru-RU" dirty="0"/>
            <a:t>«</a:t>
          </a:r>
          <a:r>
            <a:rPr lang="ru-RU" b="1" i="0" dirty="0"/>
            <a:t>Знакомство с городами – героями»</a:t>
          </a:r>
          <a:endParaRPr lang="ru-RU" dirty="0"/>
        </a:p>
      </dgm:t>
    </dgm:pt>
    <dgm:pt modelId="{E8F0E032-EB15-4FC4-8E55-9CCCBC17837A}" type="parTrans" cxnId="{69ACFBE6-220C-4BF1-9B32-447BF7188696}">
      <dgm:prSet/>
      <dgm:spPr/>
      <dgm:t>
        <a:bodyPr/>
        <a:lstStyle/>
        <a:p>
          <a:endParaRPr lang="ru-RU"/>
        </a:p>
      </dgm:t>
    </dgm:pt>
    <dgm:pt modelId="{313B7E22-9335-44C1-932D-7514C9AAE881}" type="sibTrans" cxnId="{69ACFBE6-220C-4BF1-9B32-447BF7188696}">
      <dgm:prSet/>
      <dgm:spPr/>
      <dgm:t>
        <a:bodyPr/>
        <a:lstStyle/>
        <a:p>
          <a:endParaRPr lang="ru-RU"/>
        </a:p>
      </dgm:t>
    </dgm:pt>
    <dgm:pt modelId="{9FD670F4-2406-4CA6-9556-4358E1300C94}">
      <dgm:prSet phldrT="[Текст]"/>
      <dgm:spPr/>
      <dgm:t>
        <a:bodyPr/>
        <a:lstStyle/>
        <a:p>
          <a:r>
            <a:rPr lang="ru-RU" b="1" dirty="0"/>
            <a:t>Цикл бесед с детьми </a:t>
          </a:r>
          <a:r>
            <a:rPr lang="ru-RU" dirty="0"/>
            <a:t>«</a:t>
          </a:r>
          <a:r>
            <a:rPr lang="ru-RU" b="1" i="0" dirty="0"/>
            <a:t>Дети – герои»</a:t>
          </a:r>
          <a:endParaRPr lang="ru-RU" dirty="0"/>
        </a:p>
      </dgm:t>
    </dgm:pt>
    <dgm:pt modelId="{86DE27BA-20B2-4EEB-AB48-41AF6A429C86}" type="parTrans" cxnId="{F3C0273E-A712-43A0-9E39-2BB6528DD3CB}">
      <dgm:prSet/>
      <dgm:spPr/>
      <dgm:t>
        <a:bodyPr/>
        <a:lstStyle/>
        <a:p>
          <a:endParaRPr lang="ru-RU"/>
        </a:p>
      </dgm:t>
    </dgm:pt>
    <dgm:pt modelId="{28260803-666C-49AD-B003-8CD55B17C9E2}" type="sibTrans" cxnId="{F3C0273E-A712-43A0-9E39-2BB6528DD3CB}">
      <dgm:prSet/>
      <dgm:spPr/>
      <dgm:t>
        <a:bodyPr/>
        <a:lstStyle/>
        <a:p>
          <a:endParaRPr lang="ru-RU"/>
        </a:p>
      </dgm:t>
    </dgm:pt>
    <dgm:pt modelId="{71DF8A89-E234-4571-8347-7126C5189E85}">
      <dgm:prSet phldrT="[Текст]"/>
      <dgm:spPr/>
      <dgm:t>
        <a:bodyPr/>
        <a:lstStyle/>
        <a:p>
          <a:r>
            <a:rPr lang="ru-RU" b="1" i="0" dirty="0"/>
            <a:t>Рисование «Украшение русской рубахи»</a:t>
          </a:r>
          <a:endParaRPr lang="ru-RU" dirty="0"/>
        </a:p>
      </dgm:t>
    </dgm:pt>
    <dgm:pt modelId="{5078E14B-2A1E-41E8-9CBD-F6DBB4901536}" type="parTrans" cxnId="{51CA0DC2-7A89-45BF-A1C8-43718E57AA79}">
      <dgm:prSet/>
      <dgm:spPr/>
    </dgm:pt>
    <dgm:pt modelId="{60B2CDA1-14ED-4B28-BCC4-881C3C5AE47D}" type="sibTrans" cxnId="{51CA0DC2-7A89-45BF-A1C8-43718E57AA79}">
      <dgm:prSet/>
      <dgm:spPr/>
    </dgm:pt>
    <dgm:pt modelId="{279CD7BA-B6A6-4D33-9122-3CCA6CB9753C}">
      <dgm:prSet phldrT="[Текст]"/>
      <dgm:spPr/>
      <dgm:t>
        <a:bodyPr/>
        <a:lstStyle/>
        <a:p>
          <a:r>
            <a:rPr lang="ru-RU" b="1" i="0" dirty="0"/>
            <a:t>Дидактическая игра «Лото - народные промыслы»</a:t>
          </a:r>
          <a:endParaRPr lang="ru-RU" dirty="0"/>
        </a:p>
      </dgm:t>
    </dgm:pt>
    <dgm:pt modelId="{F56D1DD2-7A55-413E-BD2C-C2F19A1742F6}" type="parTrans" cxnId="{09287F32-3264-4304-A342-EE058116921C}">
      <dgm:prSet/>
      <dgm:spPr/>
    </dgm:pt>
    <dgm:pt modelId="{87FA5300-CA1A-44AD-AE61-3A12BE51360E}" type="sibTrans" cxnId="{09287F32-3264-4304-A342-EE058116921C}">
      <dgm:prSet/>
      <dgm:spPr/>
    </dgm:pt>
    <dgm:pt modelId="{F1733FFA-5341-44A0-955D-31E3542C65FB}">
      <dgm:prSet phldrT="[Текст]"/>
      <dgm:spPr/>
      <dgm:t>
        <a:bodyPr/>
        <a:lstStyle/>
        <a:p>
          <a:r>
            <a:rPr lang="ru-RU" b="1" i="0" dirty="0"/>
            <a:t>Дефиле «Русский платок»</a:t>
          </a:r>
          <a:endParaRPr lang="ru-RU" dirty="0"/>
        </a:p>
      </dgm:t>
    </dgm:pt>
    <dgm:pt modelId="{4A743639-FAB8-409F-BB27-B5F46D22F706}" type="parTrans" cxnId="{1CD7CF5C-A99C-42F9-8247-23EAFB498D04}">
      <dgm:prSet/>
      <dgm:spPr/>
    </dgm:pt>
    <dgm:pt modelId="{D9A8C9F1-07D5-40BC-9DF2-5C6DA40A8906}" type="sibTrans" cxnId="{1CD7CF5C-A99C-42F9-8247-23EAFB498D04}">
      <dgm:prSet/>
      <dgm:spPr/>
    </dgm:pt>
    <dgm:pt modelId="{1B89638A-2848-42E6-8FA4-B1B96E3C0D0E}">
      <dgm:prSet phldrT="[Текст]"/>
      <dgm:spPr/>
      <dgm:t>
        <a:bodyPr/>
        <a:lstStyle/>
        <a:p>
          <a:r>
            <a:rPr lang="ru-RU" b="1" i="0" dirty="0"/>
            <a:t>«Знакомство с национальностями России»</a:t>
          </a:r>
          <a:endParaRPr lang="ru-RU" dirty="0"/>
        </a:p>
      </dgm:t>
    </dgm:pt>
    <dgm:pt modelId="{6317761B-B9F2-4DBB-B09C-13D251AF068A}" type="parTrans" cxnId="{13C155B2-FBCF-4893-AA1C-34478D558551}">
      <dgm:prSet/>
      <dgm:spPr/>
    </dgm:pt>
    <dgm:pt modelId="{09A7A5C3-58DF-470D-BD06-4B9F845B5115}" type="sibTrans" cxnId="{13C155B2-FBCF-4893-AA1C-34478D558551}">
      <dgm:prSet/>
      <dgm:spPr/>
    </dgm:pt>
    <dgm:pt modelId="{0A5F01C1-18A1-4702-81B5-6710E7D9E12A}">
      <dgm:prSet phldrT="[Текст]"/>
      <dgm:spPr/>
      <dgm:t>
        <a:bodyPr/>
        <a:lstStyle/>
        <a:p>
          <a:endParaRPr lang="ru-RU" dirty="0"/>
        </a:p>
      </dgm:t>
    </dgm:pt>
    <dgm:pt modelId="{0AB5633F-28F0-416B-A3EB-F043FBAF2952}" type="parTrans" cxnId="{94CFBD88-6DDF-456F-9710-85DA985FBC29}">
      <dgm:prSet/>
      <dgm:spPr/>
    </dgm:pt>
    <dgm:pt modelId="{EB626F07-B604-489C-B65F-84F693CB49AB}" type="sibTrans" cxnId="{94CFBD88-6DDF-456F-9710-85DA985FBC29}">
      <dgm:prSet/>
      <dgm:spPr/>
    </dgm:pt>
    <dgm:pt modelId="{4A241C81-F60F-469E-998E-C706DA72E165}">
      <dgm:prSet phldrT="[Текст]"/>
      <dgm:spPr/>
      <dgm:t>
        <a:bodyPr/>
        <a:lstStyle/>
        <a:p>
          <a:r>
            <a:rPr lang="ru-RU" b="1" i="0" dirty="0"/>
            <a:t>Знакомство с историей русского народного костюма</a:t>
          </a:r>
          <a:endParaRPr lang="ru-RU" dirty="0"/>
        </a:p>
      </dgm:t>
    </dgm:pt>
    <dgm:pt modelId="{94B188D6-8724-4D8D-B7A7-08290FDF8CAA}" type="parTrans" cxnId="{D3D8A8FB-2978-4763-88A8-D9FF882552B1}">
      <dgm:prSet/>
      <dgm:spPr/>
    </dgm:pt>
    <dgm:pt modelId="{0C3129E7-57D0-4158-8F33-4F06B72E7721}" type="sibTrans" cxnId="{D3D8A8FB-2978-4763-88A8-D9FF882552B1}">
      <dgm:prSet/>
      <dgm:spPr/>
    </dgm:pt>
    <dgm:pt modelId="{16830057-C129-46B3-97CD-52C02B16FA3D}">
      <dgm:prSet phldrT="[Текст]"/>
      <dgm:spPr/>
      <dgm:t>
        <a:bodyPr/>
        <a:lstStyle/>
        <a:p>
          <a:r>
            <a:rPr lang="ru-RU" b="1" i="0" dirty="0"/>
            <a:t>Знакомство с государственной символикой</a:t>
          </a:r>
          <a:endParaRPr lang="ru-RU" dirty="0"/>
        </a:p>
      </dgm:t>
    </dgm:pt>
    <dgm:pt modelId="{64266675-26E2-4065-A8AA-C7786F6E60F5}" type="parTrans" cxnId="{6494BAE5-DA05-459F-847A-977B0F2A97B8}">
      <dgm:prSet/>
      <dgm:spPr/>
    </dgm:pt>
    <dgm:pt modelId="{13023392-D689-4F02-8EF0-9A9BD38EF8FB}" type="sibTrans" cxnId="{6494BAE5-DA05-459F-847A-977B0F2A97B8}">
      <dgm:prSet/>
      <dgm:spPr/>
    </dgm:pt>
    <dgm:pt modelId="{49E74DCC-82BD-4770-9D85-DAEB955BC4A2}" type="pres">
      <dgm:prSet presAssocID="{32ED778B-5346-4A60-9676-E992050B1288}" presName="Name0" presStyleCnt="0">
        <dgm:presLayoutVars>
          <dgm:dir/>
          <dgm:animLvl val="lvl"/>
          <dgm:resizeHandles val="exact"/>
        </dgm:presLayoutVars>
      </dgm:prSet>
      <dgm:spPr/>
    </dgm:pt>
    <dgm:pt modelId="{1157E866-8F19-4B32-A794-9490199C69A9}" type="pres">
      <dgm:prSet presAssocID="{83EB6371-08AA-4AED-8636-8A74F1A34E38}" presName="composite" presStyleCnt="0"/>
      <dgm:spPr/>
    </dgm:pt>
    <dgm:pt modelId="{79DA8973-C544-4F69-97DA-F3D404D6506B}" type="pres">
      <dgm:prSet presAssocID="{83EB6371-08AA-4AED-8636-8A74F1A34E3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B584296-9166-4ED6-9F15-39B19E0DE769}" type="pres">
      <dgm:prSet presAssocID="{83EB6371-08AA-4AED-8636-8A74F1A34E38}" presName="desTx" presStyleLbl="alignAccFollowNode1" presStyleIdx="0" presStyleCnt="3">
        <dgm:presLayoutVars>
          <dgm:bulletEnabled val="1"/>
        </dgm:presLayoutVars>
      </dgm:prSet>
      <dgm:spPr/>
    </dgm:pt>
    <dgm:pt modelId="{E25E47A6-1D76-4B22-9F10-B9CBE3EAF89C}" type="pres">
      <dgm:prSet presAssocID="{516432C9-8EF5-49FE-8ED9-FEE33183FA9B}" presName="space" presStyleCnt="0"/>
      <dgm:spPr/>
    </dgm:pt>
    <dgm:pt modelId="{AED018AD-3340-4765-87F9-FEA90CD9FAE6}" type="pres">
      <dgm:prSet presAssocID="{8ABC9FDE-CB66-4D63-BEA5-12975BAB5494}" presName="composite" presStyleCnt="0"/>
      <dgm:spPr/>
    </dgm:pt>
    <dgm:pt modelId="{F57C8706-677C-44C6-BF7A-4DE678FE2ACD}" type="pres">
      <dgm:prSet presAssocID="{8ABC9FDE-CB66-4D63-BEA5-12975BAB549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4BF1757-FE09-4D50-A0A1-995DCC2FF465}" type="pres">
      <dgm:prSet presAssocID="{8ABC9FDE-CB66-4D63-BEA5-12975BAB5494}" presName="desTx" presStyleLbl="alignAccFollowNode1" presStyleIdx="1" presStyleCnt="3">
        <dgm:presLayoutVars>
          <dgm:bulletEnabled val="1"/>
        </dgm:presLayoutVars>
      </dgm:prSet>
      <dgm:spPr/>
    </dgm:pt>
    <dgm:pt modelId="{2C516F11-EB0A-4410-B87C-7F634BDF2D60}" type="pres">
      <dgm:prSet presAssocID="{E8849BCF-56E4-48D0-8808-7F3A2471C4D9}" presName="space" presStyleCnt="0"/>
      <dgm:spPr/>
    </dgm:pt>
    <dgm:pt modelId="{7E3BE1BB-EE7C-4A65-9ED9-7D50F7AA3E33}" type="pres">
      <dgm:prSet presAssocID="{554E9226-AF64-4633-A426-64E48462A891}" presName="composite" presStyleCnt="0"/>
      <dgm:spPr/>
    </dgm:pt>
    <dgm:pt modelId="{BAE2C3D9-AE59-4524-921D-33EDB05EEF4C}" type="pres">
      <dgm:prSet presAssocID="{554E9226-AF64-4633-A426-64E48462A8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BD3573-EB8D-4EC9-B37B-86500D6D4083}" type="pres">
      <dgm:prSet presAssocID="{554E9226-AF64-4633-A426-64E48462A89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8A0FC07-2C37-41FC-BF07-03F22BE88F56}" type="presOf" srcId="{279CD7BA-B6A6-4D33-9122-3CCA6CB9753C}" destId="{FB584296-9166-4ED6-9F15-39B19E0DE769}" srcOrd="0" destOrd="3" presId="urn:microsoft.com/office/officeart/2005/8/layout/hList1"/>
    <dgm:cxn modelId="{6E206309-385C-461A-8639-5C248CB3B2D6}" type="presOf" srcId="{0A5F01C1-18A1-4702-81B5-6710E7D9E12A}" destId="{14BF1757-FE09-4D50-A0A1-995DCC2FF465}" srcOrd="0" destOrd="3" presId="urn:microsoft.com/office/officeart/2005/8/layout/hList1"/>
    <dgm:cxn modelId="{22EBC109-DD04-4AB9-BF03-64A7C4E75062}" srcId="{83EB6371-08AA-4AED-8636-8A74F1A34E38}" destId="{9445DF42-12CB-466D-A885-BF9316F7FF4D}" srcOrd="1" destOrd="0" parTransId="{D8305D4D-96F7-4E2C-AC5B-E3E569404A50}" sibTransId="{A788B6C1-1BD5-410D-A997-50871A253DB2}"/>
    <dgm:cxn modelId="{77B17E11-BCAA-4827-B2F5-D6DE34DF345F}" type="presOf" srcId="{1B89638A-2848-42E6-8FA4-B1B96E3C0D0E}" destId="{14BF1757-FE09-4D50-A0A1-995DCC2FF465}" srcOrd="0" destOrd="2" presId="urn:microsoft.com/office/officeart/2005/8/layout/hList1"/>
    <dgm:cxn modelId="{C0840B14-A354-4DBD-8604-98D88B5E0A3F}" type="presOf" srcId="{16830057-C129-46B3-97CD-52C02B16FA3D}" destId="{AEBD3573-EB8D-4EC9-B37B-86500D6D4083}" srcOrd="0" destOrd="3" presId="urn:microsoft.com/office/officeart/2005/8/layout/hList1"/>
    <dgm:cxn modelId="{92EE7018-3875-45F0-9288-F0D076A39D26}" type="presOf" srcId="{8ABC9FDE-CB66-4D63-BEA5-12975BAB5494}" destId="{F57C8706-677C-44C6-BF7A-4DE678FE2ACD}" srcOrd="0" destOrd="0" presId="urn:microsoft.com/office/officeart/2005/8/layout/hList1"/>
    <dgm:cxn modelId="{9B211728-367D-4E4D-90BD-3E606C35C047}" type="presOf" srcId="{9445DF42-12CB-466D-A885-BF9316F7FF4D}" destId="{FB584296-9166-4ED6-9F15-39B19E0DE769}" srcOrd="0" destOrd="1" presId="urn:microsoft.com/office/officeart/2005/8/layout/hList1"/>
    <dgm:cxn modelId="{188C5828-24F1-4499-9C3A-791FE24C90CA}" srcId="{83EB6371-08AA-4AED-8636-8A74F1A34E38}" destId="{C0E1FFE3-E4B5-41A0-BAB2-D3D12E0887B7}" srcOrd="0" destOrd="0" parTransId="{BAC8C0AC-DFD6-4502-AA5E-20722E853C1A}" sibTransId="{C88AF7B6-0BCC-41F9-8BF1-F4004654580E}"/>
    <dgm:cxn modelId="{B0F9322B-B3D7-4451-A602-4C8E80CED6B6}" type="presOf" srcId="{FAC3BCCD-B8B1-4C00-9A0F-8652B97B989E}" destId="{14BF1757-FE09-4D50-A0A1-995DCC2FF465}" srcOrd="0" destOrd="1" presId="urn:microsoft.com/office/officeart/2005/8/layout/hList1"/>
    <dgm:cxn modelId="{09287F32-3264-4304-A342-EE058116921C}" srcId="{83EB6371-08AA-4AED-8636-8A74F1A34E38}" destId="{279CD7BA-B6A6-4D33-9122-3CCA6CB9753C}" srcOrd="3" destOrd="0" parTransId="{F56D1DD2-7A55-413E-BD2C-C2F19A1742F6}" sibTransId="{87FA5300-CA1A-44AD-AE61-3A12BE51360E}"/>
    <dgm:cxn modelId="{50652636-55DC-459E-B6C5-63C7D8888F9B}" srcId="{32ED778B-5346-4A60-9676-E992050B1288}" destId="{83EB6371-08AA-4AED-8636-8A74F1A34E38}" srcOrd="0" destOrd="0" parTransId="{D1F35BA7-5491-4137-8138-ED04A7F0E169}" sibTransId="{516432C9-8EF5-49FE-8ED9-FEE33183FA9B}"/>
    <dgm:cxn modelId="{F3C0273E-A712-43A0-9E39-2BB6528DD3CB}" srcId="{554E9226-AF64-4633-A426-64E48462A891}" destId="{9FD670F4-2406-4CA6-9556-4358E1300C94}" srcOrd="1" destOrd="0" parTransId="{86DE27BA-20B2-4EEB-AB48-41AF6A429C86}" sibTransId="{28260803-666C-49AD-B003-8CD55B17C9E2}"/>
    <dgm:cxn modelId="{1CD7CF5C-A99C-42F9-8247-23EAFB498D04}" srcId="{83EB6371-08AA-4AED-8636-8A74F1A34E38}" destId="{F1733FFA-5341-44A0-955D-31E3542C65FB}" srcOrd="4" destOrd="0" parTransId="{4A743639-FAB8-409F-BB27-B5F46D22F706}" sibTransId="{D9A8C9F1-07D5-40BC-9DF2-5C6DA40A8906}"/>
    <dgm:cxn modelId="{D57B9E61-3BA4-47CC-A014-1BFC12F14789}" type="presOf" srcId="{4A241C81-F60F-469E-998E-C706DA72E165}" destId="{AEBD3573-EB8D-4EC9-B37B-86500D6D4083}" srcOrd="0" destOrd="2" presId="urn:microsoft.com/office/officeart/2005/8/layout/hList1"/>
    <dgm:cxn modelId="{9C14CD6B-558C-405F-ADB3-FF77FD64478F}" srcId="{8ABC9FDE-CB66-4D63-BEA5-12975BAB5494}" destId="{10BACF1A-294B-4054-987E-03A84063E36A}" srcOrd="0" destOrd="0" parTransId="{D414356D-704F-4940-864F-D781D6A5322E}" sibTransId="{EC90713B-10FB-485D-9811-333930B43266}"/>
    <dgm:cxn modelId="{8C6FA054-90A6-4294-81DB-FD9230E6F41E}" type="presOf" srcId="{C2405329-2E11-46AE-B533-0EC3EA5E609D}" destId="{AEBD3573-EB8D-4EC9-B37B-86500D6D4083}" srcOrd="0" destOrd="0" presId="urn:microsoft.com/office/officeart/2005/8/layout/hList1"/>
    <dgm:cxn modelId="{BEC36059-DBEB-4C1E-A18F-FBA4128A19C3}" type="presOf" srcId="{71DF8A89-E234-4571-8347-7126C5189E85}" destId="{FB584296-9166-4ED6-9F15-39B19E0DE769}" srcOrd="0" destOrd="2" presId="urn:microsoft.com/office/officeart/2005/8/layout/hList1"/>
    <dgm:cxn modelId="{71B0AC59-1133-4942-812A-E5808BD41F99}" srcId="{32ED778B-5346-4A60-9676-E992050B1288}" destId="{8ABC9FDE-CB66-4D63-BEA5-12975BAB5494}" srcOrd="1" destOrd="0" parTransId="{7552CC03-F5AE-41BE-B02A-B3FEC9DE6096}" sibTransId="{E8849BCF-56E4-48D0-8808-7F3A2471C4D9}"/>
    <dgm:cxn modelId="{1819C77A-4DDE-4A7A-89B8-021555CDCAB0}" type="presOf" srcId="{83EB6371-08AA-4AED-8636-8A74F1A34E38}" destId="{79DA8973-C544-4F69-97DA-F3D404D6506B}" srcOrd="0" destOrd="0" presId="urn:microsoft.com/office/officeart/2005/8/layout/hList1"/>
    <dgm:cxn modelId="{94CFBD88-6DDF-456F-9710-85DA985FBC29}" srcId="{8ABC9FDE-CB66-4D63-BEA5-12975BAB5494}" destId="{0A5F01C1-18A1-4702-81B5-6710E7D9E12A}" srcOrd="3" destOrd="0" parTransId="{0AB5633F-28F0-416B-A3EB-F043FBAF2952}" sibTransId="{EB626F07-B604-489C-B65F-84F693CB49AB}"/>
    <dgm:cxn modelId="{CD34FF98-D0D7-4EF9-BFDE-C0E99B2A67F5}" type="presOf" srcId="{32ED778B-5346-4A60-9676-E992050B1288}" destId="{49E74DCC-82BD-4770-9D85-DAEB955BC4A2}" srcOrd="0" destOrd="0" presId="urn:microsoft.com/office/officeart/2005/8/layout/hList1"/>
    <dgm:cxn modelId="{67B3059A-7148-4628-9D86-42E8665CFDEE}" type="presOf" srcId="{10BACF1A-294B-4054-987E-03A84063E36A}" destId="{14BF1757-FE09-4D50-A0A1-995DCC2FF465}" srcOrd="0" destOrd="0" presId="urn:microsoft.com/office/officeart/2005/8/layout/hList1"/>
    <dgm:cxn modelId="{87268CAE-F049-4023-9774-1DB4F4F1D5F9}" srcId="{8ABC9FDE-CB66-4D63-BEA5-12975BAB5494}" destId="{FAC3BCCD-B8B1-4C00-9A0F-8652B97B989E}" srcOrd="1" destOrd="0" parTransId="{631BCEC0-E269-47B8-B878-8C0128CB0977}" sibTransId="{CEC3B12C-CF5C-4AF5-994E-75167B01E82B}"/>
    <dgm:cxn modelId="{13C155B2-FBCF-4893-AA1C-34478D558551}" srcId="{8ABC9FDE-CB66-4D63-BEA5-12975BAB5494}" destId="{1B89638A-2848-42E6-8FA4-B1B96E3C0D0E}" srcOrd="2" destOrd="0" parTransId="{6317761B-B9F2-4DBB-B09C-13D251AF068A}" sibTransId="{09A7A5C3-58DF-470D-BD06-4B9F845B5115}"/>
    <dgm:cxn modelId="{51CA0DC2-7A89-45BF-A1C8-43718E57AA79}" srcId="{83EB6371-08AA-4AED-8636-8A74F1A34E38}" destId="{71DF8A89-E234-4571-8347-7126C5189E85}" srcOrd="2" destOrd="0" parTransId="{5078E14B-2A1E-41E8-9CBD-F6DBB4901536}" sibTransId="{60B2CDA1-14ED-4B28-BCC4-881C3C5AE47D}"/>
    <dgm:cxn modelId="{FAD17AC3-554B-4B56-8474-E7383739F4EF}" srcId="{32ED778B-5346-4A60-9676-E992050B1288}" destId="{554E9226-AF64-4633-A426-64E48462A891}" srcOrd="2" destOrd="0" parTransId="{CF68B266-F068-4E42-8869-F5C1684C936D}" sibTransId="{EB863552-CAE6-4B25-B5E3-614E03AE50C6}"/>
    <dgm:cxn modelId="{5D1804D2-C40B-411A-82C1-63F132E20D70}" type="presOf" srcId="{9FD670F4-2406-4CA6-9556-4358E1300C94}" destId="{AEBD3573-EB8D-4EC9-B37B-86500D6D4083}" srcOrd="0" destOrd="1" presId="urn:microsoft.com/office/officeart/2005/8/layout/hList1"/>
    <dgm:cxn modelId="{6494BAE5-DA05-459F-847A-977B0F2A97B8}" srcId="{554E9226-AF64-4633-A426-64E48462A891}" destId="{16830057-C129-46B3-97CD-52C02B16FA3D}" srcOrd="3" destOrd="0" parTransId="{64266675-26E2-4065-A8AA-C7786F6E60F5}" sibTransId="{13023392-D689-4F02-8EF0-9A9BD38EF8FB}"/>
    <dgm:cxn modelId="{69ACFBE6-220C-4BF1-9B32-447BF7188696}" srcId="{554E9226-AF64-4633-A426-64E48462A891}" destId="{C2405329-2E11-46AE-B533-0EC3EA5E609D}" srcOrd="0" destOrd="0" parTransId="{E8F0E032-EB15-4FC4-8E55-9CCCBC17837A}" sibTransId="{313B7E22-9335-44C1-932D-7514C9AAE881}"/>
    <dgm:cxn modelId="{F10C80E7-B1E2-4094-A82F-87C87EF8AB6F}" type="presOf" srcId="{554E9226-AF64-4633-A426-64E48462A891}" destId="{BAE2C3D9-AE59-4524-921D-33EDB05EEF4C}" srcOrd="0" destOrd="0" presId="urn:microsoft.com/office/officeart/2005/8/layout/hList1"/>
    <dgm:cxn modelId="{B792B2FA-970E-47F3-A616-FEC37DB4F7D5}" type="presOf" srcId="{C0E1FFE3-E4B5-41A0-BAB2-D3D12E0887B7}" destId="{FB584296-9166-4ED6-9F15-39B19E0DE769}" srcOrd="0" destOrd="0" presId="urn:microsoft.com/office/officeart/2005/8/layout/hList1"/>
    <dgm:cxn modelId="{1C11D4FA-770B-445F-95D6-83C11EB4E6CB}" type="presOf" srcId="{F1733FFA-5341-44A0-955D-31E3542C65FB}" destId="{FB584296-9166-4ED6-9F15-39B19E0DE769}" srcOrd="0" destOrd="4" presId="urn:microsoft.com/office/officeart/2005/8/layout/hList1"/>
    <dgm:cxn modelId="{D3D8A8FB-2978-4763-88A8-D9FF882552B1}" srcId="{554E9226-AF64-4633-A426-64E48462A891}" destId="{4A241C81-F60F-469E-998E-C706DA72E165}" srcOrd="2" destOrd="0" parTransId="{94B188D6-8724-4D8D-B7A7-08290FDF8CAA}" sibTransId="{0C3129E7-57D0-4158-8F33-4F06B72E7721}"/>
    <dgm:cxn modelId="{A2F920A6-2BA1-4407-BB79-90DEA27EB6EC}" type="presParOf" srcId="{49E74DCC-82BD-4770-9D85-DAEB955BC4A2}" destId="{1157E866-8F19-4B32-A794-9490199C69A9}" srcOrd="0" destOrd="0" presId="urn:microsoft.com/office/officeart/2005/8/layout/hList1"/>
    <dgm:cxn modelId="{484A0331-6208-4621-8A01-7979810A164F}" type="presParOf" srcId="{1157E866-8F19-4B32-A794-9490199C69A9}" destId="{79DA8973-C544-4F69-97DA-F3D404D6506B}" srcOrd="0" destOrd="0" presId="urn:microsoft.com/office/officeart/2005/8/layout/hList1"/>
    <dgm:cxn modelId="{03EAD550-2E31-4953-B7AA-54DEA7BDA183}" type="presParOf" srcId="{1157E866-8F19-4B32-A794-9490199C69A9}" destId="{FB584296-9166-4ED6-9F15-39B19E0DE769}" srcOrd="1" destOrd="0" presId="urn:microsoft.com/office/officeart/2005/8/layout/hList1"/>
    <dgm:cxn modelId="{252487CB-6FA3-4F52-9D53-042AB8911126}" type="presParOf" srcId="{49E74DCC-82BD-4770-9D85-DAEB955BC4A2}" destId="{E25E47A6-1D76-4B22-9F10-B9CBE3EAF89C}" srcOrd="1" destOrd="0" presId="urn:microsoft.com/office/officeart/2005/8/layout/hList1"/>
    <dgm:cxn modelId="{02D41525-5986-4F88-82FC-217B0730C9FE}" type="presParOf" srcId="{49E74DCC-82BD-4770-9D85-DAEB955BC4A2}" destId="{AED018AD-3340-4765-87F9-FEA90CD9FAE6}" srcOrd="2" destOrd="0" presId="urn:microsoft.com/office/officeart/2005/8/layout/hList1"/>
    <dgm:cxn modelId="{3DA6DF00-DA1C-45B9-A842-A06A19291EB7}" type="presParOf" srcId="{AED018AD-3340-4765-87F9-FEA90CD9FAE6}" destId="{F57C8706-677C-44C6-BF7A-4DE678FE2ACD}" srcOrd="0" destOrd="0" presId="urn:microsoft.com/office/officeart/2005/8/layout/hList1"/>
    <dgm:cxn modelId="{A3247D45-565F-4A27-97FD-DA8E7263A8B2}" type="presParOf" srcId="{AED018AD-3340-4765-87F9-FEA90CD9FAE6}" destId="{14BF1757-FE09-4D50-A0A1-995DCC2FF465}" srcOrd="1" destOrd="0" presId="urn:microsoft.com/office/officeart/2005/8/layout/hList1"/>
    <dgm:cxn modelId="{3CA4FCA3-70FA-4725-98C0-5AB56A88FFB9}" type="presParOf" srcId="{49E74DCC-82BD-4770-9D85-DAEB955BC4A2}" destId="{2C516F11-EB0A-4410-B87C-7F634BDF2D60}" srcOrd="3" destOrd="0" presId="urn:microsoft.com/office/officeart/2005/8/layout/hList1"/>
    <dgm:cxn modelId="{6265B31D-2A30-4155-A39E-E3EC2B5C8A38}" type="presParOf" srcId="{49E74DCC-82BD-4770-9D85-DAEB955BC4A2}" destId="{7E3BE1BB-EE7C-4A65-9ED9-7D50F7AA3E33}" srcOrd="4" destOrd="0" presId="urn:microsoft.com/office/officeart/2005/8/layout/hList1"/>
    <dgm:cxn modelId="{5C121314-3184-4970-A30C-B51726309EA1}" type="presParOf" srcId="{7E3BE1BB-EE7C-4A65-9ED9-7D50F7AA3E33}" destId="{BAE2C3D9-AE59-4524-921D-33EDB05EEF4C}" srcOrd="0" destOrd="0" presId="urn:microsoft.com/office/officeart/2005/8/layout/hList1"/>
    <dgm:cxn modelId="{D720EADB-EB7E-4FA8-8825-9431F05AA472}" type="presParOf" srcId="{7E3BE1BB-EE7C-4A65-9ED9-7D50F7AA3E33}" destId="{AEBD3573-EB8D-4EC9-B37B-86500D6D40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1974B-EEB0-4CC8-8B7A-62BD2EF0CA8E}">
      <dsp:nvSpPr>
        <dsp:cNvPr id="0" name=""/>
        <dsp:cNvSpPr/>
      </dsp:nvSpPr>
      <dsp:spPr>
        <a:xfrm>
          <a:off x="533378" y="0"/>
          <a:ext cx="5570220" cy="16764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4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26AA05C-1334-4979-B381-2E5B0A385FE7}">
      <dsp:nvSpPr>
        <dsp:cNvPr id="0" name=""/>
        <dsp:cNvSpPr/>
      </dsp:nvSpPr>
      <dsp:spPr>
        <a:xfrm>
          <a:off x="61714" y="478974"/>
          <a:ext cx="1577503" cy="67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1 модуль: «Конвенция о правах ребенка глазами ребенка»</a:t>
          </a:r>
          <a:br>
            <a:rPr lang="ru-RU" sz="900" b="1" kern="1200" dirty="0"/>
          </a:br>
          <a:r>
            <a:rPr lang="ru-RU" sz="900" b="1" kern="1200" dirty="0"/>
            <a:t>(3-4 года)</a:t>
          </a:r>
          <a:endParaRPr lang="ru-RU" sz="900" kern="1200" dirty="0"/>
        </a:p>
      </dsp:txBody>
      <dsp:txXfrm>
        <a:off x="94448" y="511708"/>
        <a:ext cx="1512035" cy="605092"/>
      </dsp:txXfrm>
    </dsp:sp>
    <dsp:sp modelId="{81602BF1-1797-4E45-A706-1ED01DB8A486}">
      <dsp:nvSpPr>
        <dsp:cNvPr id="0" name=""/>
        <dsp:cNvSpPr/>
      </dsp:nvSpPr>
      <dsp:spPr>
        <a:xfrm>
          <a:off x="1659658" y="502920"/>
          <a:ext cx="1577503" cy="67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2 модуль: «Семья – основа основ» (4-5  лет)</a:t>
          </a:r>
          <a:br>
            <a:rPr lang="ru-RU" sz="900" b="1" kern="1200" dirty="0"/>
          </a:br>
          <a:endParaRPr lang="ru-RU" sz="900" b="1" kern="1200" dirty="0"/>
        </a:p>
      </dsp:txBody>
      <dsp:txXfrm>
        <a:off x="1692392" y="535654"/>
        <a:ext cx="1512035" cy="605092"/>
      </dsp:txXfrm>
    </dsp:sp>
    <dsp:sp modelId="{17EF7CD3-F0EF-4D6B-BC14-E921E1196D0B}">
      <dsp:nvSpPr>
        <dsp:cNvPr id="0" name=""/>
        <dsp:cNvSpPr/>
      </dsp:nvSpPr>
      <dsp:spPr>
        <a:xfrm>
          <a:off x="3316037" y="502920"/>
          <a:ext cx="1577503" cy="67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3 модуль: «Мой город. Люди, которые рядом» (5-6 лет)</a:t>
          </a:r>
        </a:p>
      </dsp:txBody>
      <dsp:txXfrm>
        <a:off x="3348771" y="535654"/>
        <a:ext cx="1512035" cy="605092"/>
      </dsp:txXfrm>
    </dsp:sp>
    <dsp:sp modelId="{626B34D0-86FF-463B-9E93-F7C07F4BD2F7}">
      <dsp:nvSpPr>
        <dsp:cNvPr id="0" name=""/>
        <dsp:cNvSpPr/>
      </dsp:nvSpPr>
      <dsp:spPr>
        <a:xfrm>
          <a:off x="4972416" y="502920"/>
          <a:ext cx="1577503" cy="67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4 модуль: «Моя Родина – Россия»</a:t>
          </a:r>
          <a:br>
            <a:rPr lang="ru-RU" sz="900" b="1" kern="1200"/>
          </a:br>
          <a:r>
            <a:rPr lang="ru-RU" sz="900" b="1" kern="1200"/>
            <a:t>(6 – 7 лет)</a:t>
          </a:r>
        </a:p>
      </dsp:txBody>
      <dsp:txXfrm>
        <a:off x="5005150" y="535654"/>
        <a:ext cx="1512035" cy="605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8973-C544-4F69-97DA-F3D404D6506B}">
      <dsp:nvSpPr>
        <dsp:cNvPr id="0" name=""/>
        <dsp:cNvSpPr/>
      </dsp:nvSpPr>
      <dsp:spPr>
        <a:xfrm>
          <a:off x="2262" y="279042"/>
          <a:ext cx="2205632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Детям</a:t>
          </a:r>
        </a:p>
      </dsp:txBody>
      <dsp:txXfrm>
        <a:off x="2262" y="279042"/>
        <a:ext cx="2205632" cy="259200"/>
      </dsp:txXfrm>
    </dsp:sp>
    <dsp:sp modelId="{FB584296-9166-4ED6-9F15-39B19E0DE769}">
      <dsp:nvSpPr>
        <dsp:cNvPr id="0" name=""/>
        <dsp:cNvSpPr/>
      </dsp:nvSpPr>
      <dsp:spPr>
        <a:xfrm>
          <a:off x="2262" y="538242"/>
          <a:ext cx="2205632" cy="10623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i="0" kern="1200" dirty="0"/>
            <a:t>Фото-проект «Как я забочусь о здоровье»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i="0" kern="1200" dirty="0" err="1"/>
            <a:t>Квест-игра</a:t>
          </a:r>
          <a:r>
            <a:rPr lang="ru-RU" sz="900" b="1" i="0" kern="1200" dirty="0"/>
            <a:t> «В поисках здоровья»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i="0" kern="1200" dirty="0"/>
            <a:t>Игра-инсценировка по стихам </a:t>
          </a:r>
          <a:r>
            <a:rPr lang="ru-RU" sz="900" b="1" i="0" kern="1200" dirty="0" err="1"/>
            <a:t>А.Барто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i="0" kern="1200" dirty="0"/>
            <a:t>Конкурс видео-открыток «Я – играю! Я – большой!»</a:t>
          </a:r>
          <a:endParaRPr lang="ru-RU" sz="900" kern="1200" dirty="0"/>
        </a:p>
      </dsp:txBody>
      <dsp:txXfrm>
        <a:off x="2262" y="538242"/>
        <a:ext cx="2205632" cy="1062315"/>
      </dsp:txXfrm>
    </dsp:sp>
    <dsp:sp modelId="{F57C8706-677C-44C6-BF7A-4DE678FE2ACD}">
      <dsp:nvSpPr>
        <dsp:cNvPr id="0" name=""/>
        <dsp:cNvSpPr/>
      </dsp:nvSpPr>
      <dsp:spPr>
        <a:xfrm>
          <a:off x="2516683" y="279042"/>
          <a:ext cx="2205632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Родителям</a:t>
          </a:r>
        </a:p>
      </dsp:txBody>
      <dsp:txXfrm>
        <a:off x="2516683" y="279042"/>
        <a:ext cx="2205632" cy="259200"/>
      </dsp:txXfrm>
    </dsp:sp>
    <dsp:sp modelId="{14BF1757-FE09-4D50-A0A1-995DCC2FF465}">
      <dsp:nvSpPr>
        <dsp:cNvPr id="0" name=""/>
        <dsp:cNvSpPr/>
      </dsp:nvSpPr>
      <dsp:spPr>
        <a:xfrm>
          <a:off x="2516683" y="538242"/>
          <a:ext cx="2205632" cy="10623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i="0" kern="1200" dirty="0"/>
            <a:t>Родительская гостиная «Здоровье – главная ценность»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i="0" kern="1200" dirty="0"/>
            <a:t>Родительский уголок «У детей есть права»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i="0" kern="1200" dirty="0"/>
            <a:t>Четыре заповеди мудрого родителя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i="0" kern="1200" dirty="0"/>
            <a:t>Консультация для родителей «Наказание и поощрение»</a:t>
          </a:r>
          <a:endParaRPr lang="ru-RU" sz="900" kern="1200" dirty="0"/>
        </a:p>
      </dsp:txBody>
      <dsp:txXfrm>
        <a:off x="2516683" y="538242"/>
        <a:ext cx="2205632" cy="1062315"/>
      </dsp:txXfrm>
    </dsp:sp>
    <dsp:sp modelId="{BAE2C3D9-AE59-4524-921D-33EDB05EEF4C}">
      <dsp:nvSpPr>
        <dsp:cNvPr id="0" name=""/>
        <dsp:cNvSpPr/>
      </dsp:nvSpPr>
      <dsp:spPr>
        <a:xfrm>
          <a:off x="5031105" y="279042"/>
          <a:ext cx="2205632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Педагогам</a:t>
          </a:r>
        </a:p>
      </dsp:txBody>
      <dsp:txXfrm>
        <a:off x="5031105" y="279042"/>
        <a:ext cx="2205632" cy="259200"/>
      </dsp:txXfrm>
    </dsp:sp>
    <dsp:sp modelId="{AEBD3573-EB8D-4EC9-B37B-86500D6D4083}">
      <dsp:nvSpPr>
        <dsp:cNvPr id="0" name=""/>
        <dsp:cNvSpPr/>
      </dsp:nvSpPr>
      <dsp:spPr>
        <a:xfrm>
          <a:off x="5031105" y="538242"/>
          <a:ext cx="2205632" cy="10623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i="0" kern="1200" dirty="0"/>
            <a:t>Круглый стол с педагогами «О системе поощрений и наказаний»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i="0" kern="1200" dirty="0"/>
            <a:t>Консультация для педагогов "Поддерживаем индивидуальность и инициативу воспитанников"</a:t>
          </a:r>
          <a:endParaRPr lang="ru-RU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kern="1200" dirty="0"/>
            <a:t>Педагогическая беседа «Ассорти детской индивидуальности»</a:t>
          </a:r>
        </a:p>
      </dsp:txBody>
      <dsp:txXfrm>
        <a:off x="5031105" y="538242"/>
        <a:ext cx="2205632" cy="1062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8973-C544-4F69-97DA-F3D404D6506B}">
      <dsp:nvSpPr>
        <dsp:cNvPr id="0" name=""/>
        <dsp:cNvSpPr/>
      </dsp:nvSpPr>
      <dsp:spPr>
        <a:xfrm>
          <a:off x="2262" y="111265"/>
          <a:ext cx="220563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Детям</a:t>
          </a:r>
        </a:p>
      </dsp:txBody>
      <dsp:txXfrm>
        <a:off x="2262" y="111265"/>
        <a:ext cx="2205632" cy="288000"/>
      </dsp:txXfrm>
    </dsp:sp>
    <dsp:sp modelId="{FB584296-9166-4ED6-9F15-39B19E0DE769}">
      <dsp:nvSpPr>
        <dsp:cNvPr id="0" name=""/>
        <dsp:cNvSpPr/>
      </dsp:nvSpPr>
      <dsp:spPr>
        <a:xfrm>
          <a:off x="2262" y="399265"/>
          <a:ext cx="2205632" cy="1369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Проект «Семейное древо»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Видео-открытки «Моя мама самая лучшая»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kern="1200" dirty="0"/>
            <a:t>Проект</a:t>
          </a:r>
          <a:r>
            <a:rPr lang="ru-RU" sz="1000" kern="1200" dirty="0"/>
            <a:t> </a:t>
          </a:r>
          <a:r>
            <a:rPr lang="ru-RU" sz="1000" b="1" i="0" kern="1200" dirty="0"/>
            <a:t>«Мой папа самый лучший»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>
        <a:off x="2262" y="399265"/>
        <a:ext cx="2205632" cy="1369068"/>
      </dsp:txXfrm>
    </dsp:sp>
    <dsp:sp modelId="{F57C8706-677C-44C6-BF7A-4DE678FE2ACD}">
      <dsp:nvSpPr>
        <dsp:cNvPr id="0" name=""/>
        <dsp:cNvSpPr/>
      </dsp:nvSpPr>
      <dsp:spPr>
        <a:xfrm>
          <a:off x="2516683" y="111265"/>
          <a:ext cx="220563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Родителям</a:t>
          </a:r>
        </a:p>
      </dsp:txBody>
      <dsp:txXfrm>
        <a:off x="2516683" y="111265"/>
        <a:ext cx="2205632" cy="288000"/>
      </dsp:txXfrm>
    </dsp:sp>
    <dsp:sp modelId="{14BF1757-FE09-4D50-A0A1-995DCC2FF465}">
      <dsp:nvSpPr>
        <dsp:cNvPr id="0" name=""/>
        <dsp:cNvSpPr/>
      </dsp:nvSpPr>
      <dsp:spPr>
        <a:xfrm>
          <a:off x="2516683" y="399265"/>
          <a:ext cx="2205632" cy="1369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«Семья. Родословное дерево»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«Мама мне читает сказки»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30 идей, чем заняться с малышом дома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Родительская конференция «Роль отца в жизни ребенка»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Творческое задание «Бабушкины секреты»</a:t>
          </a:r>
          <a:endParaRPr lang="ru-RU" sz="1000" kern="1200" dirty="0"/>
        </a:p>
      </dsp:txBody>
      <dsp:txXfrm>
        <a:off x="2516683" y="399265"/>
        <a:ext cx="2205632" cy="1369068"/>
      </dsp:txXfrm>
    </dsp:sp>
    <dsp:sp modelId="{BAE2C3D9-AE59-4524-921D-33EDB05EEF4C}">
      <dsp:nvSpPr>
        <dsp:cNvPr id="0" name=""/>
        <dsp:cNvSpPr/>
      </dsp:nvSpPr>
      <dsp:spPr>
        <a:xfrm>
          <a:off x="5031105" y="111265"/>
          <a:ext cx="220563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Педагогам</a:t>
          </a:r>
        </a:p>
      </dsp:txBody>
      <dsp:txXfrm>
        <a:off x="5031105" y="111265"/>
        <a:ext cx="2205632" cy="288000"/>
      </dsp:txXfrm>
    </dsp:sp>
    <dsp:sp modelId="{AEBD3573-EB8D-4EC9-B37B-86500D6D4083}">
      <dsp:nvSpPr>
        <dsp:cNvPr id="0" name=""/>
        <dsp:cNvSpPr/>
      </dsp:nvSpPr>
      <dsp:spPr>
        <a:xfrm>
          <a:off x="5031105" y="399265"/>
          <a:ext cx="2205632" cy="1369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Прослушивание и обсуждение аудио сказок о маме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Проект «Мама – главное слово»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Дидактическая игра «Моя семья»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>
        <a:off x="5031105" y="399265"/>
        <a:ext cx="2205632" cy="1369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8973-C544-4F69-97DA-F3D404D6506B}">
      <dsp:nvSpPr>
        <dsp:cNvPr id="0" name=""/>
        <dsp:cNvSpPr/>
      </dsp:nvSpPr>
      <dsp:spPr>
        <a:xfrm>
          <a:off x="2262" y="205625"/>
          <a:ext cx="220563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Детям</a:t>
          </a:r>
        </a:p>
      </dsp:txBody>
      <dsp:txXfrm>
        <a:off x="2262" y="205625"/>
        <a:ext cx="2205632" cy="288000"/>
      </dsp:txXfrm>
    </dsp:sp>
    <dsp:sp modelId="{FB584296-9166-4ED6-9F15-39B19E0DE769}">
      <dsp:nvSpPr>
        <dsp:cNvPr id="0" name=""/>
        <dsp:cNvSpPr/>
      </dsp:nvSpPr>
      <dsp:spPr>
        <a:xfrm>
          <a:off x="2262" y="493625"/>
          <a:ext cx="2205632" cy="1180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Комплекс тематических занятий «Мой дом – мой город»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Аппликация «Моя улица»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Конструирование «Мой район»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Образовательная </a:t>
          </a:r>
          <a:r>
            <a:rPr lang="ru-RU" sz="1000" b="1" i="0" kern="1200" dirty="0" err="1"/>
            <a:t>онлайн</a:t>
          </a:r>
          <a:r>
            <a:rPr lang="ru-RU" sz="1000" b="1" i="0" kern="1200" dirty="0"/>
            <a:t> - экскурсия «Тюмень глазами детей»</a:t>
          </a:r>
          <a:endParaRPr lang="ru-RU" sz="1000" kern="1200" dirty="0"/>
        </a:p>
      </dsp:txBody>
      <dsp:txXfrm>
        <a:off x="2262" y="493625"/>
        <a:ext cx="2205632" cy="1180349"/>
      </dsp:txXfrm>
    </dsp:sp>
    <dsp:sp modelId="{F57C8706-677C-44C6-BF7A-4DE678FE2ACD}">
      <dsp:nvSpPr>
        <dsp:cNvPr id="0" name=""/>
        <dsp:cNvSpPr/>
      </dsp:nvSpPr>
      <dsp:spPr>
        <a:xfrm>
          <a:off x="2516683" y="205625"/>
          <a:ext cx="220563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Родителям</a:t>
          </a:r>
        </a:p>
      </dsp:txBody>
      <dsp:txXfrm>
        <a:off x="2516683" y="205625"/>
        <a:ext cx="2205632" cy="288000"/>
      </dsp:txXfrm>
    </dsp:sp>
    <dsp:sp modelId="{14BF1757-FE09-4D50-A0A1-995DCC2FF465}">
      <dsp:nvSpPr>
        <dsp:cNvPr id="0" name=""/>
        <dsp:cNvSpPr/>
      </dsp:nvSpPr>
      <dsp:spPr>
        <a:xfrm>
          <a:off x="2516683" y="493625"/>
          <a:ext cx="2205632" cy="1180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Экскурсия-обзор «Люди, которыми гордится Тюмень»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Мастер-класс от Святослава Шитова «Деревянная игрушка»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kern="1200" dirty="0"/>
            <a:t>Праздник </a:t>
          </a:r>
          <a:r>
            <a:rPr lang="ru-RU" sz="1000" b="1" i="0" kern="1200" dirty="0"/>
            <a:t>«День города – общий день рождения»</a:t>
          </a:r>
          <a:endParaRPr lang="ru-RU" sz="1000" kern="1200" dirty="0"/>
        </a:p>
      </dsp:txBody>
      <dsp:txXfrm>
        <a:off x="2516683" y="493625"/>
        <a:ext cx="2205632" cy="1180349"/>
      </dsp:txXfrm>
    </dsp:sp>
    <dsp:sp modelId="{BAE2C3D9-AE59-4524-921D-33EDB05EEF4C}">
      <dsp:nvSpPr>
        <dsp:cNvPr id="0" name=""/>
        <dsp:cNvSpPr/>
      </dsp:nvSpPr>
      <dsp:spPr>
        <a:xfrm>
          <a:off x="5031105" y="205625"/>
          <a:ext cx="220563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Педагогам</a:t>
          </a:r>
        </a:p>
      </dsp:txBody>
      <dsp:txXfrm>
        <a:off x="5031105" y="205625"/>
        <a:ext cx="2205632" cy="288000"/>
      </dsp:txXfrm>
    </dsp:sp>
    <dsp:sp modelId="{AEBD3573-EB8D-4EC9-B37B-86500D6D4083}">
      <dsp:nvSpPr>
        <dsp:cNvPr id="0" name=""/>
        <dsp:cNvSpPr/>
      </dsp:nvSpPr>
      <dsp:spPr>
        <a:xfrm>
          <a:off x="5031105" y="493625"/>
          <a:ext cx="2205632" cy="1180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Детям о Тюменской области</a:t>
          </a:r>
          <a:br>
            <a:rPr lang="ru-RU" sz="1000" b="1" i="0" kern="1200" dirty="0"/>
          </a:br>
          <a:r>
            <a:rPr lang="ru-RU" sz="1000" b="1" i="0" kern="1200" dirty="0"/>
            <a:t>«Тюменская область – настоящее чудо России»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kern="1200" dirty="0"/>
            <a:t>Практикум « Знакомство детей с </a:t>
          </a:r>
          <a:r>
            <a:rPr lang="ru-RU" sz="1000" kern="1200" dirty="0"/>
            <a:t>с</a:t>
          </a:r>
          <a:r>
            <a:rPr lang="ru-RU" sz="1000" b="1" i="0" kern="1200" dirty="0"/>
            <a:t>имволикой города Тюмени и Тюменской области</a:t>
          </a:r>
          <a:r>
            <a:rPr lang="ru-RU" sz="1000" kern="1200" dirty="0"/>
            <a:t> </a:t>
          </a:r>
        </a:p>
      </dsp:txBody>
      <dsp:txXfrm>
        <a:off x="5031105" y="493625"/>
        <a:ext cx="2205632" cy="1180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8973-C544-4F69-97DA-F3D404D6506B}">
      <dsp:nvSpPr>
        <dsp:cNvPr id="0" name=""/>
        <dsp:cNvSpPr/>
      </dsp:nvSpPr>
      <dsp:spPr>
        <a:xfrm>
          <a:off x="2262" y="60225"/>
          <a:ext cx="220563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Детям</a:t>
          </a:r>
        </a:p>
      </dsp:txBody>
      <dsp:txXfrm>
        <a:off x="2262" y="60225"/>
        <a:ext cx="2205632" cy="288000"/>
      </dsp:txXfrm>
    </dsp:sp>
    <dsp:sp modelId="{FB584296-9166-4ED6-9F15-39B19E0DE769}">
      <dsp:nvSpPr>
        <dsp:cNvPr id="0" name=""/>
        <dsp:cNvSpPr/>
      </dsp:nvSpPr>
      <dsp:spPr>
        <a:xfrm>
          <a:off x="2262" y="348225"/>
          <a:ext cx="2205632" cy="14711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Макет Красной площади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Рисование «Украшение кокошника»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Рисование «Украшение русской рубахи»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Дидактическая игра «Лото - народные промыслы»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Дефиле «Русский платок»</a:t>
          </a:r>
          <a:endParaRPr lang="ru-RU" sz="1000" kern="1200" dirty="0"/>
        </a:p>
      </dsp:txBody>
      <dsp:txXfrm>
        <a:off x="2262" y="348225"/>
        <a:ext cx="2205632" cy="1471148"/>
      </dsp:txXfrm>
    </dsp:sp>
    <dsp:sp modelId="{F57C8706-677C-44C6-BF7A-4DE678FE2ACD}">
      <dsp:nvSpPr>
        <dsp:cNvPr id="0" name=""/>
        <dsp:cNvSpPr/>
      </dsp:nvSpPr>
      <dsp:spPr>
        <a:xfrm>
          <a:off x="2516683" y="60225"/>
          <a:ext cx="220563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Родителям</a:t>
          </a:r>
        </a:p>
      </dsp:txBody>
      <dsp:txXfrm>
        <a:off x="2516683" y="60225"/>
        <a:ext cx="2205632" cy="288000"/>
      </dsp:txXfrm>
    </dsp:sp>
    <dsp:sp modelId="{14BF1757-FE09-4D50-A0A1-995DCC2FF465}">
      <dsp:nvSpPr>
        <dsp:cNvPr id="0" name=""/>
        <dsp:cNvSpPr/>
      </dsp:nvSpPr>
      <dsp:spPr>
        <a:xfrm>
          <a:off x="2516683" y="348225"/>
          <a:ext cx="2205632" cy="14711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Тематический мини-музей, главные экспонаты которого — куклы.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Мастер-класс выходного дня «Знакомство с русской матрешкой»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«Знакомство с национальностями России»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>
        <a:off x="2516683" y="348225"/>
        <a:ext cx="2205632" cy="1471148"/>
      </dsp:txXfrm>
    </dsp:sp>
    <dsp:sp modelId="{BAE2C3D9-AE59-4524-921D-33EDB05EEF4C}">
      <dsp:nvSpPr>
        <dsp:cNvPr id="0" name=""/>
        <dsp:cNvSpPr/>
      </dsp:nvSpPr>
      <dsp:spPr>
        <a:xfrm>
          <a:off x="5031105" y="60225"/>
          <a:ext cx="2205632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Педагогам</a:t>
          </a:r>
        </a:p>
      </dsp:txBody>
      <dsp:txXfrm>
        <a:off x="5031105" y="60225"/>
        <a:ext cx="2205632" cy="288000"/>
      </dsp:txXfrm>
    </dsp:sp>
    <dsp:sp modelId="{AEBD3573-EB8D-4EC9-B37B-86500D6D4083}">
      <dsp:nvSpPr>
        <dsp:cNvPr id="0" name=""/>
        <dsp:cNvSpPr/>
      </dsp:nvSpPr>
      <dsp:spPr>
        <a:xfrm>
          <a:off x="5031105" y="348225"/>
          <a:ext cx="2205632" cy="14711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kern="1200" dirty="0" err="1"/>
            <a:t>Видеоуроки</a:t>
          </a:r>
          <a:r>
            <a:rPr lang="ru-RU" sz="1000" b="1" kern="1200" dirty="0"/>
            <a:t> </a:t>
          </a:r>
          <a:r>
            <a:rPr lang="ru-RU" sz="1000" kern="1200" dirty="0"/>
            <a:t>«</a:t>
          </a:r>
          <a:r>
            <a:rPr lang="ru-RU" sz="1000" b="1" i="0" kern="1200" dirty="0"/>
            <a:t>Знакомство с городами – героями»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kern="1200" dirty="0"/>
            <a:t>Цикл бесед с детьми </a:t>
          </a:r>
          <a:r>
            <a:rPr lang="ru-RU" sz="1000" kern="1200" dirty="0"/>
            <a:t>«</a:t>
          </a:r>
          <a:r>
            <a:rPr lang="ru-RU" sz="1000" b="1" i="0" kern="1200" dirty="0"/>
            <a:t>Дети – герои»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Знакомство с историей русского народного костюма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0" kern="1200" dirty="0"/>
            <a:t>Знакомство с государственной символикой</a:t>
          </a:r>
          <a:endParaRPr lang="ru-RU" sz="1000" kern="1200" dirty="0"/>
        </a:p>
      </dsp:txBody>
      <dsp:txXfrm>
        <a:off x="5031105" y="348225"/>
        <a:ext cx="2205632" cy="1471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5.xml"/><Relationship Id="rId12" Type="http://schemas.openxmlformats.org/officeDocument/2006/relationships/image" Target="../media/image34.jpeg"/><Relationship Id="rId2" Type="http://schemas.openxmlformats.org/officeDocument/2006/relationships/video" Target="file:///E:\&#1074;&#1099;&#1089;&#1090;&#1091;&#1087;&#1083;&#1077;&#1085;&#1080;&#1077;%2012.04.2023\4.mp4" TargetMode="External"/><Relationship Id="rId16" Type="http://schemas.openxmlformats.org/officeDocument/2006/relationships/image" Target="../media/image38.jpeg"/><Relationship Id="rId1" Type="http://schemas.microsoft.com/office/2007/relationships/media" Target="file:///E:\&#1074;&#1099;&#1089;&#1090;&#1091;&#1087;&#1083;&#1077;&#1085;&#1080;&#1077;%2012.04.2023\4.mp4" TargetMode="Externa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3.jpeg"/><Relationship Id="rId5" Type="http://schemas.openxmlformats.org/officeDocument/2006/relationships/diagramLayout" Target="../diagrams/layout5.xml"/><Relationship Id="rId15" Type="http://schemas.openxmlformats.org/officeDocument/2006/relationships/image" Target="../media/image37.jpeg"/><Relationship Id="rId10" Type="http://schemas.openxmlformats.org/officeDocument/2006/relationships/image" Target="../media/image22.jpeg"/><Relationship Id="rId4" Type="http://schemas.openxmlformats.org/officeDocument/2006/relationships/diagramData" Target="../diagrams/data5.xml"/><Relationship Id="rId9" Type="http://schemas.openxmlformats.org/officeDocument/2006/relationships/image" Target="../media/image14.png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12.jpeg"/><Relationship Id="rId2" Type="http://schemas.openxmlformats.org/officeDocument/2006/relationships/video" Target="file:///E:\&#1074;&#1099;&#1089;&#1090;&#1091;&#1087;&#1083;&#1077;&#1085;&#1080;&#1077;%2012.04.2023\1.mp4" TargetMode="External"/><Relationship Id="rId1" Type="http://schemas.microsoft.com/office/2007/relationships/media" Target="file:///E:\&#1074;&#1099;&#1089;&#1090;&#1091;&#1087;&#1083;&#1077;&#1085;&#1080;&#1077;%2012.04.2023\1.mp4" TargetMode="Externa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19.jpeg"/><Relationship Id="rId2" Type="http://schemas.openxmlformats.org/officeDocument/2006/relationships/video" Target="file:///E:\&#1074;&#1099;&#1089;&#1090;&#1091;&#1087;&#1083;&#1077;&#1085;&#1080;&#1077;%2012.04.2023\2.mp4" TargetMode="External"/><Relationship Id="rId16" Type="http://schemas.openxmlformats.org/officeDocument/2006/relationships/image" Target="../media/image14.png"/><Relationship Id="rId1" Type="http://schemas.microsoft.com/office/2007/relationships/media" Target="file:///E:\&#1074;&#1099;&#1089;&#1090;&#1091;&#1087;&#1083;&#1077;&#1085;&#1080;&#1077;%2012.04.2023\2.mp4" TargetMode="Externa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8.jpeg"/><Relationship Id="rId5" Type="http://schemas.openxmlformats.org/officeDocument/2006/relationships/diagramLayout" Target="../diagrams/layout3.xml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diagramData" Target="../diagrams/data3.xm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4.xml"/><Relationship Id="rId12" Type="http://schemas.openxmlformats.org/officeDocument/2006/relationships/image" Target="../media/image25.jpeg"/><Relationship Id="rId2" Type="http://schemas.openxmlformats.org/officeDocument/2006/relationships/video" Target="file:///E:\&#1074;&#1099;&#1089;&#1090;&#1091;&#1087;&#1083;&#1077;&#1085;&#1080;&#1077;%2012.04.2023\3.mp4" TargetMode="External"/><Relationship Id="rId16" Type="http://schemas.openxmlformats.org/officeDocument/2006/relationships/image" Target="../media/image22.jpeg"/><Relationship Id="rId1" Type="http://schemas.microsoft.com/office/2007/relationships/media" Target="file:///E:\&#1074;&#1099;&#1089;&#1090;&#1091;&#1087;&#1083;&#1077;&#1085;&#1080;&#1077;%2012.04.2023\3.mp4" TargetMode="Externa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4.jpeg"/><Relationship Id="rId5" Type="http://schemas.openxmlformats.org/officeDocument/2006/relationships/diagramLayout" Target="../diagrams/layout4.xml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diagramData" Target="../diagrams/data4.xml"/><Relationship Id="rId9" Type="http://schemas.openxmlformats.org/officeDocument/2006/relationships/image" Target="../media/image14.pn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7400" y="1981200"/>
            <a:ext cx="5562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spc="-1" dirty="0">
              <a:solidFill>
                <a:srgbClr val="953735"/>
              </a:solidFill>
              <a:latin typeface="Arial"/>
              <a:cs typeface="Arial"/>
            </a:endParaRPr>
          </a:p>
          <a:p>
            <a:pPr algn="ctr"/>
            <a:r>
              <a:rPr lang="ru-RU" sz="2800" b="1" spc="-1" dirty="0">
                <a:solidFill>
                  <a:srgbClr val="953735"/>
                </a:solidFill>
                <a:latin typeface="Arial"/>
                <a:cs typeface="Arial"/>
              </a:rPr>
              <a:t>«Воспитание нравственных качеств у детей дошкольного возраста посредством проектной деятельности»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27510" y="5181600"/>
            <a:ext cx="412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pc="-1" dirty="0">
                <a:solidFill>
                  <a:srgbClr val="604A7B"/>
                </a:solidFill>
                <a:latin typeface="Arial"/>
                <a:ea typeface="Arial"/>
                <a:cs typeface="Arial"/>
              </a:rPr>
              <a:t>Василенко Елена Валерьевна, </a:t>
            </a:r>
          </a:p>
          <a:p>
            <a:pPr algn="r"/>
            <a:r>
              <a:rPr lang="ru-RU" spc="-1" dirty="0">
                <a:solidFill>
                  <a:srgbClr val="604A7B"/>
                </a:solidFill>
                <a:latin typeface="Arial"/>
                <a:ea typeface="Arial"/>
                <a:cs typeface="Arial"/>
              </a:rPr>
              <a:t>воспитатель МАДОУ </a:t>
            </a:r>
            <a:r>
              <a:rPr lang="ru-RU" spc="-1" dirty="0" err="1">
                <a:solidFill>
                  <a:srgbClr val="604A7B"/>
                </a:solidFill>
                <a:latin typeface="Arial"/>
                <a:ea typeface="Arial"/>
                <a:cs typeface="Arial"/>
              </a:rPr>
              <a:t>ЦРР-д</a:t>
            </a:r>
            <a:r>
              <a:rPr lang="ru-RU" spc="-1" dirty="0">
                <a:solidFill>
                  <a:srgbClr val="604A7B"/>
                </a:solidFill>
                <a:latin typeface="Arial"/>
                <a:ea typeface="Arial"/>
                <a:cs typeface="Arial"/>
              </a:rPr>
              <a:t>/с № 111 </a:t>
            </a:r>
            <a:endParaRPr lang="ru-RU" spc="-1" dirty="0">
              <a:latin typeface="Arial"/>
              <a:ea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3867" y="6248400"/>
            <a:ext cx="2094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pc="-1" dirty="0">
                <a:solidFill>
                  <a:srgbClr val="604A7B"/>
                </a:solidFill>
                <a:latin typeface="Arial"/>
                <a:ea typeface="Arial"/>
                <a:cs typeface="Arial"/>
              </a:rPr>
              <a:t>г. Тюмень, 2023 г. </a:t>
            </a:r>
            <a:endParaRPr lang="ru-RU" spc="-1" dirty="0">
              <a:latin typeface="Arial"/>
              <a:ea typeface="Arial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96887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2023 год - Год педагога и наставн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81000"/>
            <a:ext cx="1905000" cy="1297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Литературный Бульвар. Тюм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3959225" cy="2577896"/>
          </a:xfrm>
          <a:prstGeom prst="rect">
            <a:avLst/>
          </a:prstGeom>
          <a:noFill/>
        </p:spPr>
      </p:pic>
      <p:pic>
        <p:nvPicPr>
          <p:cNvPr id="24580" name="Picture 4" descr="Литературный Бульвар. Тюм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429000"/>
            <a:ext cx="4645025" cy="3096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Достопримечательности Тюмени 2023: куда сходить и что посмотреть в Тюмени.  Фото, описание, названия — Туристер.Ру"/>
          <p:cNvPicPr>
            <a:picLocks noChangeAspect="1" noChangeArrowheads="1"/>
          </p:cNvPicPr>
          <p:nvPr/>
        </p:nvPicPr>
        <p:blipFill>
          <a:blip r:embed="rId2"/>
          <a:srcRect l="25835" t="48932" r="63822" b="21554"/>
          <a:stretch>
            <a:fillRect/>
          </a:stretch>
        </p:blipFill>
        <p:spPr bwMode="auto">
          <a:xfrm>
            <a:off x="3048000" y="1219200"/>
            <a:ext cx="2438400" cy="4632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Достопримечательности Тюмени 2023: куда сходить и что посмотреть в Тюмени.  Фото, описание, названия — Туристер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755356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81000" y="3810000"/>
          <a:ext cx="7239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77800" y="609600"/>
            <a:ext cx="3860800" cy="2895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91000" y="9144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4 модуль: «Моя Родина – Россия»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(6 – 7 лет)</a:t>
            </a:r>
          </a:p>
        </p:txBody>
      </p:sp>
      <p:pic>
        <p:nvPicPr>
          <p:cNvPr id="7" name="Picture 15" descr="C:\Users\Лариса Николаевна\Desktop\ПЕДАГОГ ГОДА 2023\Screenshot_20230118_112950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2399" y="4419600"/>
            <a:ext cx="1265101" cy="789517"/>
          </a:xfrm>
          <a:prstGeom prst="rect">
            <a:avLst/>
          </a:prstGeom>
          <a:noFill/>
        </p:spPr>
      </p:pic>
      <p:pic>
        <p:nvPicPr>
          <p:cNvPr id="2050" name="Picture 2" descr="https://velenav.ru/wp-content/uploads/2022/12/16krp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5791200"/>
            <a:ext cx="1612942" cy="944237"/>
          </a:xfrm>
          <a:prstGeom prst="rect">
            <a:avLst/>
          </a:prstGeom>
          <a:noFill/>
        </p:spPr>
      </p:pic>
      <p:pic>
        <p:nvPicPr>
          <p:cNvPr id="2056" name="Picture 8" descr="1лото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7400" y="5791200"/>
            <a:ext cx="990600" cy="990600"/>
          </a:xfrm>
          <a:prstGeom prst="rect">
            <a:avLst/>
          </a:prstGeom>
          <a:noFill/>
        </p:spPr>
      </p:pic>
      <p:pic>
        <p:nvPicPr>
          <p:cNvPr id="2058" name="Picture 10" descr="https://velenav.ru/wp-content/uploads/2023/01/IMG-f6655abdc22370183596b9a306439f64-V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24200" y="5715000"/>
            <a:ext cx="819722" cy="990600"/>
          </a:xfrm>
          <a:prstGeom prst="rect">
            <a:avLst/>
          </a:prstGeom>
          <a:noFill/>
        </p:spPr>
      </p:pic>
      <p:pic>
        <p:nvPicPr>
          <p:cNvPr id="2060" name="Picture 12" descr="https://velenav.ru/wp-content/uploads/2022/12/3mklmatr-768x102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600" y="5715000"/>
            <a:ext cx="762000" cy="1016000"/>
          </a:xfrm>
          <a:prstGeom prst="rect">
            <a:avLst/>
          </a:prstGeom>
          <a:noFill/>
        </p:spPr>
      </p:pic>
      <p:pic>
        <p:nvPicPr>
          <p:cNvPr id="16" name="Рисунок 15" descr="https://velenav.ru/wp-content/uploads/2022/12/IMG_20210505_100051-scaled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29200" y="57150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https://velenav.ru/wp-content/uploads/2022/12/7mklmatr-1024x76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53200" y="5715000"/>
            <a:ext cx="1397000" cy="10477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67200" y="1600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Направлен на формирование чувства гордости за свой народ, за свою Родину. Воспитание чувства уважения и почтения к истории своей страны. Сформировать чувство принадлежности к своей стране, своей Родины.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3960000" cy="2475495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90600"/>
            <a:ext cx="3960000" cy="2475495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429000"/>
            <a:ext cx="3960000" cy="2475495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3960000" cy="2475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2192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velenav.ru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загруженно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743200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r>
              <a:rPr lang="ru-RU" sz="2000" dirty="0"/>
              <a:t>Цель: воспитание любви к отечеству, ответственного отношения к окружающей природе и людям, становления устойчивой связи поколений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300" y="5334000"/>
            <a:ext cx="196887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5800" y="-609599"/>
            <a:ext cx="7772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Воспитание у ребенка любви и привязанности к семье, близким людям, своему дому, детскому саду, родной улице и городу;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Развитие интереса к русскому народному творчеству, промыслам, традициям и обычаям русских людей;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Расширение представлений о родной стране, ее столице, городах;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Формирование толерантности, чувства уважения и симпатии к другим людям, народам, их традициям;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Воспитание эстетически нравственных норм поведения и моральных качеств ребенка.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81000" y="3962400"/>
          <a:ext cx="65532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Users\Лариса Николаевна\Desktop\ПЕДАГОГ ГОДА 2023\09-02-2023_07-44-18\IMG_20230209_094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5257800"/>
            <a:ext cx="914400" cy="1468284"/>
          </a:xfrm>
          <a:prstGeom prst="rect">
            <a:avLst/>
          </a:prstGeom>
          <a:noFill/>
        </p:spPr>
      </p:pic>
      <p:pic>
        <p:nvPicPr>
          <p:cNvPr id="5123" name="Picture 3" descr="C:\Users\Лариса Николаевна\Desktop\ПЕДАГОГ ГОДА 2023\09-02-2023_07-44-18\IMG_20230209_0941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5257800"/>
            <a:ext cx="914400" cy="1466850"/>
          </a:xfrm>
          <a:prstGeom prst="rect">
            <a:avLst/>
          </a:prstGeom>
          <a:noFill/>
        </p:spPr>
      </p:pic>
      <p:pic>
        <p:nvPicPr>
          <p:cNvPr id="5124" name="Picture 4" descr="C:\Users\Лариса Николаевна\Desktop\ПЕДАГОГ ГОДА 2023\09-02-2023_07-44-18\IMG_20230209_0942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5257800"/>
            <a:ext cx="914400" cy="1433259"/>
          </a:xfrm>
          <a:prstGeom prst="rect">
            <a:avLst/>
          </a:prstGeom>
          <a:noFill/>
        </p:spPr>
      </p:pic>
      <p:pic>
        <p:nvPicPr>
          <p:cNvPr id="5125" name="Picture 5" descr="C:\Users\Лариса Николаевна\Desktop\ПЕДАГОГ ГОДА 2023\09-02-2023_07-44-18\IMG_20230209_09424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5257800"/>
            <a:ext cx="895350" cy="1456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486400"/>
            <a:ext cx="196887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Разговоры о важном. Сервис для классных руков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6096000" cy="351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3000" y="4267200"/>
            <a:ext cx="632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Все дело в одной, в очень важной закономерности нравственно-патриотического воспитания.</a:t>
            </a:r>
            <a:br>
              <a:rPr lang="ru-RU" sz="1400" b="1" i="1" dirty="0"/>
            </a:br>
            <a:r>
              <a:rPr lang="ru-RU" sz="1400" b="1" i="1" dirty="0"/>
              <a:t>Если человека учат добру – учат умело, умно,  настойчиво, требовательно, в результате будет</a:t>
            </a:r>
            <a:r>
              <a:rPr lang="ru-RU" sz="1400" b="1" dirty="0"/>
              <a:t> </a:t>
            </a:r>
            <a:r>
              <a:rPr lang="ru-RU" sz="1400" b="1" i="1" dirty="0"/>
              <a:t>добро.</a:t>
            </a:r>
            <a:br>
              <a:rPr lang="ru-RU" sz="1400" b="1" i="1" dirty="0"/>
            </a:br>
            <a:r>
              <a:rPr lang="ru-RU" sz="1400" b="1" i="1" dirty="0"/>
              <a:t>Учат злу (очень редко, но бывает и так), в результате будет зло.</a:t>
            </a:r>
            <a:br>
              <a:rPr lang="ru-RU" sz="1400" b="1" dirty="0"/>
            </a:br>
            <a:r>
              <a:rPr lang="ru-RU" sz="1400" b="1" i="1" dirty="0"/>
              <a:t> Не учат ни добру, ни злу – все равно будет зло, потому, что и человеком его надо воспитать».</a:t>
            </a:r>
            <a:endParaRPr lang="ru-RU" sz="1400" b="1" dirty="0"/>
          </a:p>
          <a:p>
            <a:pPr algn="ctr"/>
            <a:r>
              <a:rPr lang="ru-RU" sz="1400" b="1" dirty="0"/>
              <a:t> </a:t>
            </a:r>
          </a:p>
          <a:p>
            <a:pPr algn="ctr"/>
            <a:r>
              <a:rPr lang="ru-RU" sz="1400" b="1" i="1" dirty="0"/>
              <a:t>В.А. Сухомлинский </a:t>
            </a:r>
            <a:endParaRPr lang="ru-RU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600" y="7620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1 модуль: «Конвенция о правах ребенка глазами ребенка»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(3-4 года)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ru-RU" u="sng" dirty="0"/>
              <a:t>Право ребенка на охрану жизни и здоровья</a:t>
            </a:r>
            <a:r>
              <a:rPr lang="ru-RU" dirty="0"/>
              <a:t>.</a:t>
            </a:r>
          </a:p>
          <a:p>
            <a:pPr algn="ctr">
              <a:buFont typeface="Wingdings" pitchFamily="2" charset="2"/>
              <a:buChar char="ü"/>
            </a:pPr>
            <a:r>
              <a:rPr lang="ru-RU" u="sng" dirty="0"/>
              <a:t>Защита ребенка от всех форм жестокого обращения.</a:t>
            </a:r>
          </a:p>
          <a:p>
            <a:pPr algn="ctr">
              <a:buFont typeface="Wingdings" pitchFamily="2" charset="2"/>
              <a:buChar char="ü"/>
            </a:pPr>
            <a:r>
              <a:rPr lang="ru-RU" u="sng" dirty="0"/>
              <a:t>Право на сохранение своей индивидуальности.</a:t>
            </a:r>
          </a:p>
          <a:p>
            <a:pPr algn="ctr">
              <a:buFont typeface="Wingdings" pitchFamily="2" charset="2"/>
              <a:buChar char="ü"/>
            </a:pPr>
            <a:r>
              <a:rPr lang="ru-RU" u="sng" dirty="0"/>
              <a:t>Защита права на образование.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990600" y="3810000"/>
          <a:ext cx="7239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9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5638800"/>
            <a:ext cx="990600" cy="990600"/>
          </a:xfrm>
          <a:prstGeom prst="rect">
            <a:avLst/>
          </a:prstGeom>
          <a:noFill/>
        </p:spPr>
      </p:pic>
      <p:pic>
        <p:nvPicPr>
          <p:cNvPr id="4100" name="Picture 4" descr="1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5638800"/>
            <a:ext cx="990600" cy="990600"/>
          </a:xfrm>
          <a:prstGeom prst="rect">
            <a:avLst/>
          </a:prstGeom>
          <a:noFill/>
        </p:spPr>
      </p:pic>
      <p:pic>
        <p:nvPicPr>
          <p:cNvPr id="4102" name="Picture 6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5638800"/>
            <a:ext cx="1269949" cy="951986"/>
          </a:xfrm>
          <a:prstGeom prst="rect">
            <a:avLst/>
          </a:prstGeom>
          <a:noFill/>
        </p:spPr>
      </p:pic>
      <p:pic>
        <p:nvPicPr>
          <p:cNvPr id="4104" name="Picture 8" descr="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0600" y="5638800"/>
            <a:ext cx="1320697" cy="990029"/>
          </a:xfrm>
          <a:prstGeom prst="rect">
            <a:avLst/>
          </a:prstGeom>
          <a:noFill/>
        </p:spPr>
      </p:pic>
      <p:pic>
        <p:nvPicPr>
          <p:cNvPr id="10" name="Picture 2" descr="https://velenav.ru/wp-content/uploads/2023/01/4.-1024x102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5638800"/>
            <a:ext cx="990600" cy="990600"/>
          </a:xfrm>
          <a:prstGeom prst="rect">
            <a:avLst/>
          </a:prstGeom>
          <a:noFill/>
        </p:spPr>
      </p:pic>
      <p:pic>
        <p:nvPicPr>
          <p:cNvPr id="11" name="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52400" y="628650"/>
            <a:ext cx="4038600" cy="3028950"/>
          </a:xfrm>
          <a:prstGeom prst="rect">
            <a:avLst/>
          </a:prstGeom>
        </p:spPr>
      </p:pic>
      <p:pic>
        <p:nvPicPr>
          <p:cNvPr id="4105" name="Picture 9" descr="C:\Users\Лариса Николаевна\Desktop\ПЕДАГОГ ГОДА 2023\Screenshot_20230118_112950 (1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96200" y="5715000"/>
            <a:ext cx="1295400" cy="977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600" y="7620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2 модуль: «Семья – основа основ»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81000" y="3810000"/>
          <a:ext cx="7239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14800" y="114300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Формирование любви и уважения к семье и всем ее членам, почтительное отношение к семейным традициям.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22098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Вашими словами вы не обманете ребенка; не слова ваши будет он слушать, но ваш взор, ваш дух, который обладает вами.</a:t>
            </a:r>
            <a:br>
              <a:rPr lang="ru-RU" i="1" dirty="0"/>
            </a:br>
            <a:r>
              <a:rPr lang="ru-RU" i="1" dirty="0"/>
              <a:t>Владимир Федорович Одоевский</a:t>
            </a:r>
          </a:p>
        </p:txBody>
      </p:sp>
      <p:pic>
        <p:nvPicPr>
          <p:cNvPr id="3076" name="Picture 4" descr="https://velenav.ru/wp-content/uploads/2023/01/5-1024x7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715000"/>
            <a:ext cx="1520825" cy="1073786"/>
          </a:xfrm>
          <a:prstGeom prst="rect">
            <a:avLst/>
          </a:prstGeom>
          <a:noFill/>
        </p:spPr>
      </p:pic>
      <p:pic>
        <p:nvPicPr>
          <p:cNvPr id="3078" name="Picture 6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2133600" y="5715000"/>
            <a:ext cx="1066800" cy="1066800"/>
          </a:xfrm>
          <a:prstGeom prst="rect">
            <a:avLst/>
          </a:prstGeom>
          <a:noFill/>
        </p:spPr>
      </p:pic>
      <p:pic>
        <p:nvPicPr>
          <p:cNvPr id="3080" name="Picture 8" descr="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5715000"/>
            <a:ext cx="1397000" cy="1047750"/>
          </a:xfrm>
          <a:prstGeom prst="rect">
            <a:avLst/>
          </a:prstGeom>
          <a:noFill/>
        </p:spPr>
      </p:pic>
      <p:pic>
        <p:nvPicPr>
          <p:cNvPr id="3082" name="Picture 10" descr="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6800" y="5715000"/>
            <a:ext cx="781050" cy="1041400"/>
          </a:xfrm>
          <a:prstGeom prst="rect">
            <a:avLst/>
          </a:prstGeom>
          <a:noFill/>
        </p:spPr>
      </p:pic>
      <p:pic>
        <p:nvPicPr>
          <p:cNvPr id="3084" name="Picture 12" descr="https://velenav.ru/wp-content/uploads/2022/12/mama-glavnoe-slov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5715000"/>
            <a:ext cx="1295400" cy="1058865"/>
          </a:xfrm>
          <a:prstGeom prst="rect">
            <a:avLst/>
          </a:prstGeom>
          <a:noFill/>
        </p:spPr>
      </p:pic>
      <p:pic>
        <p:nvPicPr>
          <p:cNvPr id="3086" name="Picture 14" descr="https://velenav.ru/wp-content/uploads/2022/12/m2-1024x102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5715000"/>
            <a:ext cx="990600" cy="990600"/>
          </a:xfrm>
          <a:prstGeom prst="rect">
            <a:avLst/>
          </a:prstGeom>
          <a:noFill/>
        </p:spPr>
      </p:pic>
      <p:pic>
        <p:nvPicPr>
          <p:cNvPr id="19" name="Picture 15" descr="C:\Users\Лариса Николаевна\Desktop\ПЕДАГОГ ГОДА 2023\Screenshot_20230118_112950 (1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399" y="4419600"/>
            <a:ext cx="1265101" cy="789517"/>
          </a:xfrm>
          <a:prstGeom prst="rect">
            <a:avLst/>
          </a:prstGeom>
          <a:noFill/>
        </p:spPr>
      </p:pic>
      <p:pic>
        <p:nvPicPr>
          <p:cNvPr id="14" name="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228600" y="628650"/>
            <a:ext cx="383540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600" y="762000"/>
            <a:ext cx="4572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/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3 модуль: «Мой город. Люди, которые рядом»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(5 – 6 лет)</a:t>
            </a:r>
          </a:p>
          <a:p>
            <a:pPr algn="r"/>
            <a:r>
              <a:rPr lang="ru-RU" dirty="0"/>
              <a:t>«</a:t>
            </a:r>
            <a:r>
              <a:rPr lang="ru-RU" sz="1400" dirty="0"/>
              <a:t>Красота родного края – это источник любви к Родине. Понимание и чувствование величия, могущества Родины приходят к человеку постепенно. Пусть ребенок чувствует красоту и восторгается ею, пусть в его сердце и памяти навсегда сохранятся образы, в которых воплощается Родина».</a:t>
            </a:r>
          </a:p>
          <a:p>
            <a:pPr algn="r"/>
            <a:r>
              <a:rPr lang="ru-RU" sz="1400" i="1" dirty="0"/>
              <a:t>В.А. Сухомлинский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81000" y="3810000"/>
          <a:ext cx="7239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52400" y="685800"/>
            <a:ext cx="3987800" cy="2990850"/>
          </a:xfrm>
          <a:prstGeom prst="rect">
            <a:avLst/>
          </a:prstGeom>
        </p:spPr>
      </p:pic>
      <p:pic>
        <p:nvPicPr>
          <p:cNvPr id="3074" name="Picture 2" descr="https://velenav.ru/wp-content/uploads/2022/12/applikaciya-1-768x10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5562600"/>
            <a:ext cx="914400" cy="1219200"/>
          </a:xfrm>
          <a:prstGeom prst="rect">
            <a:avLst/>
          </a:prstGeom>
          <a:noFill/>
        </p:spPr>
      </p:pic>
      <p:pic>
        <p:nvPicPr>
          <p:cNvPr id="3076" name="Picture 4" descr="https://velenav.ru/wp-content/uploads/2022/12/konstruirovanie-1-768x102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5562600"/>
            <a:ext cx="879872" cy="1173163"/>
          </a:xfrm>
          <a:prstGeom prst="rect">
            <a:avLst/>
          </a:prstGeom>
          <a:noFill/>
        </p:spPr>
      </p:pic>
      <p:pic>
        <p:nvPicPr>
          <p:cNvPr id="3078" name="Picture 6" descr="https://velenav.ru/wp-content/uploads/2022/12/konstruirovanie-3-768x102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9400" y="5562600"/>
            <a:ext cx="914400" cy="1219200"/>
          </a:xfrm>
          <a:prstGeom prst="rect">
            <a:avLst/>
          </a:prstGeom>
          <a:noFill/>
        </p:spPr>
      </p:pic>
      <p:pic>
        <p:nvPicPr>
          <p:cNvPr id="3080" name="Picture 8" descr="рисование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5623112"/>
            <a:ext cx="1447800" cy="1120588"/>
          </a:xfrm>
          <a:prstGeom prst="rect">
            <a:avLst/>
          </a:prstGeom>
          <a:noFill/>
        </p:spPr>
      </p:pic>
      <p:pic>
        <p:nvPicPr>
          <p:cNvPr id="3082" name="Picture 10" descr="https://velenav.ru/wp-content/uploads/2022/12/b2-1024x76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10200" y="5638800"/>
            <a:ext cx="1422400" cy="1066800"/>
          </a:xfrm>
          <a:prstGeom prst="rect">
            <a:avLst/>
          </a:prstGeom>
          <a:noFill/>
        </p:spPr>
      </p:pic>
      <p:pic>
        <p:nvPicPr>
          <p:cNvPr id="3084" name="Picture 12" descr="https://velenav.ru/wp-content/uploads/2022/12/ssh9-768x102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34200" y="5638800"/>
            <a:ext cx="800100" cy="1066800"/>
          </a:xfrm>
          <a:prstGeom prst="rect">
            <a:avLst/>
          </a:prstGeom>
          <a:noFill/>
        </p:spPr>
      </p:pic>
      <p:pic>
        <p:nvPicPr>
          <p:cNvPr id="11" name="Picture 15" descr="C:\Users\Лариса Николаевна\Desktop\ПЕДАГОГ ГОДА 2023\Screenshot_20230118_112950 (1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72399" y="4419600"/>
            <a:ext cx="1265101" cy="789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2 лучшие достопримечательности Тюмени, которые стоит посетить - с фото и  описанием"/>
          <p:cNvPicPr>
            <a:picLocks noChangeAspect="1" noChangeArrowheads="1"/>
          </p:cNvPicPr>
          <p:nvPr/>
        </p:nvPicPr>
        <p:blipFill>
          <a:blip r:embed="rId2"/>
          <a:srcRect t="73282" r="45075"/>
          <a:stretch>
            <a:fillRect/>
          </a:stretch>
        </p:blipFill>
        <p:spPr bwMode="auto">
          <a:xfrm>
            <a:off x="914400" y="2362200"/>
            <a:ext cx="6781800" cy="193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2 лучшие достопримечательности Тюмени, которые стоит посетить - с фото и  описани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3817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Литературный Бульвар. Тюмень"/>
          <p:cNvPicPr>
            <a:picLocks noChangeAspect="1" noChangeArrowheads="1"/>
          </p:cNvPicPr>
          <p:nvPr/>
        </p:nvPicPr>
        <p:blipFill>
          <a:blip r:embed="rId2"/>
          <a:srcRect t="1365" r="52889" b="48123"/>
          <a:stretch>
            <a:fillRect/>
          </a:stretch>
        </p:blipFill>
        <p:spPr bwMode="auto">
          <a:xfrm>
            <a:off x="685800" y="685800"/>
            <a:ext cx="7010400" cy="4894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1565</TotalTime>
  <Words>816</Words>
  <Application>Microsoft Office PowerPoint</Application>
  <PresentationFormat>Экран (4:3)</PresentationFormat>
  <Paragraphs>103</Paragraphs>
  <Slides>15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Цель: воспитание любви к отечеству, ответственного отношения к окружающей природе и людям, становления устойчивой связи поколений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Николаевна</dc:creator>
  <cp:lastModifiedBy>Интерактивная панель</cp:lastModifiedBy>
  <cp:revision>127</cp:revision>
  <dcterms:created xsi:type="dcterms:W3CDTF">2023-02-08T10:17:31Z</dcterms:created>
  <dcterms:modified xsi:type="dcterms:W3CDTF">2023-04-12T07:18:56Z</dcterms:modified>
</cp:coreProperties>
</file>